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8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70" d="100"/>
          <a:sy n="70" d="100"/>
        </p:scale>
        <p:origin x="-54" y="-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ms.gov/" TargetMode="External"/><Relationship Id="rId2" Type="http://schemas.openxmlformats.org/officeDocument/2006/relationships/hyperlink" Target="https://en.wikipedia.org/wiki/Medicaid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n.wikipedia.org/wiki/Federal_Employees_Health_Benefits_Program" TargetMode="External"/><Relationship Id="rId5" Type="http://schemas.openxmlformats.org/officeDocument/2006/relationships/hyperlink" Target="https://www.cms.gov/research-statistics-data-and-systems/statistics-trends-and-reports/nationalhealthexpenddata/downloads/highlights.pdf" TargetMode="External"/><Relationship Id="rId4" Type="http://schemas.openxmlformats.org/officeDocument/2006/relationships/hyperlink" Target="https://www.medicaid.go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Federal </a:t>
            </a:r>
            <a:r>
              <a:rPr lang="en-US" dirty="0" smtClean="0"/>
              <a:t>Health Care </a:t>
            </a:r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Medicare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Medicare provided health insurance for American’s age 65 and older.</a:t>
            </a:r>
          </a:p>
          <a:p>
            <a:r>
              <a:rPr lang="en-US" dirty="0" smtClean="0"/>
              <a:t>43 million elderly and 9 million disabled individuals currently receive </a:t>
            </a:r>
            <a:r>
              <a:rPr lang="en-US" dirty="0"/>
              <a:t>M</a:t>
            </a:r>
            <a:r>
              <a:rPr lang="en-US" dirty="0" smtClean="0"/>
              <a:t>edicare.</a:t>
            </a:r>
          </a:p>
          <a:p>
            <a:r>
              <a:rPr lang="en-US" dirty="0" smtClean="0"/>
              <a:t>Medicare Spending accounted for 20% of </a:t>
            </a:r>
            <a:r>
              <a:rPr lang="en-US" dirty="0"/>
              <a:t>the nation’s health care expenditures in </a:t>
            </a:r>
            <a:r>
              <a:rPr lang="en-US" dirty="0" smtClean="0"/>
              <a:t>2014.</a:t>
            </a:r>
          </a:p>
          <a:p>
            <a:r>
              <a:rPr lang="en-US" dirty="0" smtClean="0"/>
              <a:t>Medicare covers approximately half the cost of health care charges.  Individuals may purchase Medicare advantage plans or Medicare supplement plans to cover additional health care charges.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0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Medicare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0226"/>
          </a:xfrm>
        </p:spPr>
        <p:txBody>
          <a:bodyPr>
            <a:normAutofit/>
          </a:bodyPr>
          <a:lstStyle/>
          <a:p>
            <a:r>
              <a:rPr lang="en-US" dirty="0" smtClean="0"/>
              <a:t>Medicaid is a health care program for low income citizens and legal permanent residents.</a:t>
            </a:r>
          </a:p>
          <a:p>
            <a:r>
              <a:rPr lang="en-US" dirty="0" smtClean="0"/>
              <a:t>Medicaid spending accounted for 16% of the nation’s health care expenditures in 2014</a:t>
            </a:r>
          </a:p>
          <a:p>
            <a:r>
              <a:rPr lang="en-US" dirty="0" smtClean="0"/>
              <a:t>Medicaid was created in 1965 as part of President Johnson’s “Great Society” agenda.  It was expanded in 2010 by the Affordable Care Act. </a:t>
            </a:r>
          </a:p>
          <a:p>
            <a:r>
              <a:rPr lang="en-US" dirty="0" smtClean="0"/>
              <a:t>The federal government provides matching funds to states that provided medical assistant to low income individuals and families.  Medicaid is currently available in all fifty states.</a:t>
            </a:r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Federal Employee Health Benefits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insurance to eight millions federal employees and dependents</a:t>
            </a:r>
          </a:p>
          <a:p>
            <a:r>
              <a:rPr lang="en-US" dirty="0" smtClean="0"/>
              <a:t>The federal government pays approximately 72% of the “average” premium.</a:t>
            </a:r>
          </a:p>
          <a:p>
            <a:r>
              <a:rPr lang="en-US" dirty="0" smtClean="0"/>
              <a:t>Employees has strong incentives to purchase affordable policies, since they pay all costs above the 72% of average premium threshold.</a:t>
            </a:r>
          </a:p>
          <a:p>
            <a:r>
              <a:rPr lang="en-US" dirty="0" smtClean="0"/>
              <a:t>Insurance can be purchased from nearly 250 insurance organizations.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0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en.wikipedia.org/wiki/Medicaid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www.cms.gov/</a:t>
            </a:r>
            <a:endParaRPr lang="en-US" dirty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://www.medicaid.gov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www.cms.gov/research-statistics-data-and-systems/statistics-trends-and-reports/nationalhealthexpenddata/downloads/highlights.pdf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en.wikipedia.org/wiki/Federal_Employees_Health_Benefits_Program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0783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39</TotalTime>
  <Words>241</Words>
  <Application>Microsoft Office PowerPoint</Application>
  <PresentationFormat>Custom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HDOfficeLightV0</vt:lpstr>
      <vt:lpstr>Gallery</vt:lpstr>
      <vt:lpstr>Federal Health Care Programs</vt:lpstr>
      <vt:lpstr>Introduction to Medicare</vt:lpstr>
      <vt:lpstr>Introduction to Medicare</vt:lpstr>
      <vt:lpstr>Federal Employee Health Benefits Program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7</cp:revision>
  <dcterms:created xsi:type="dcterms:W3CDTF">2016-02-20T19:00:40Z</dcterms:created>
  <dcterms:modified xsi:type="dcterms:W3CDTF">2016-03-01T19:13:09Z</dcterms:modified>
</cp:coreProperties>
</file>