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637" autoAdjust="0"/>
  </p:normalViewPr>
  <p:slideViewPr>
    <p:cSldViewPr snapToGrid="0">
      <p:cViewPr varScale="1">
        <p:scale>
          <a:sx n="83" d="100"/>
          <a:sy n="83" d="100"/>
        </p:scale>
        <p:origin x="9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5FA4C-1F4F-4801-9348-143CDC91DFCD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411E-4B65-428E-828B-5FBFB43AA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0411E-4B65-428E-828B-5FBFB43AA7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hdo.maine.gov/claims.htm" TargetMode="External"/><Relationship Id="rId2" Type="http://schemas.openxmlformats.org/officeDocument/2006/relationships/hyperlink" Target="http://www.chiamass.gov/case-mix-data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chiamass.gov/assets/docs/p/apcd/apcd-overview-201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History of the Massachusetts APCD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03216" y="599182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97"/>
    </mc:Choice>
    <mc:Fallback>
      <p:transition spd="slow" advTm="66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1988, Massachusetts began requiring acute care hospitals to submit patient-level data for inpatient, outpatient and emergency department visits.</a:t>
            </a:r>
          </a:p>
          <a:p>
            <a:r>
              <a:rPr lang="en-US" dirty="0"/>
              <a:t>In 2003,  Maine became the first state to aggregate  insurance industry data into an All-Payer Claims Database.</a:t>
            </a:r>
          </a:p>
          <a:p>
            <a:r>
              <a:rPr lang="en-US" dirty="0"/>
              <a:t>Five years later, strong interest from many other states led to the creation of the APCD Council.  The council has led efforts to develop national standards for collecting APCD data.</a:t>
            </a:r>
          </a:p>
          <a:p>
            <a:r>
              <a:rPr lang="en-US" dirty="0"/>
              <a:t>Today, over 30 states have made some progress toward implementing an APCD.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946284" y="61307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89"/>
    </mc:Choice>
    <mc:Fallback>
      <p:transition spd="slow" advTm="42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Massachusetts APCD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686425"/>
          </a:xfrm>
        </p:spPr>
        <p:txBody>
          <a:bodyPr>
            <a:normAutofit/>
          </a:bodyPr>
          <a:lstStyle/>
          <a:p>
            <a:r>
              <a:rPr lang="en-US" dirty="0"/>
              <a:t>In 2006, the Health Quality and Cost Council was established with the mission of improving health care quality and containing costs.  </a:t>
            </a:r>
          </a:p>
          <a:p>
            <a:r>
              <a:rPr lang="en-US" dirty="0"/>
              <a:t>In 2009, the Division of Health Care Finance and Policy began collecting claims data on behalf of the council.</a:t>
            </a:r>
          </a:p>
          <a:p>
            <a:r>
              <a:rPr lang="en-US" dirty="0"/>
              <a:t>In September 2009, the project charter for the APCD was approved.</a:t>
            </a:r>
          </a:p>
          <a:p>
            <a:r>
              <a:rPr lang="en-US" dirty="0"/>
              <a:t>In November of 2012, the Center for Health Information and Analysis (CHIA) assumed responsibility for the APCD.</a:t>
            </a:r>
          </a:p>
          <a:p>
            <a:r>
              <a:rPr lang="en-US" dirty="0"/>
              <a:t>The Massachusetts APCD first became available for users in June 2013.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467144" y="61866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96"/>
    </mc:Choice>
    <mc:Fallback>
      <p:transition spd="slow" advTm="41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 APCD Charter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simplification</a:t>
            </a:r>
          </a:p>
          <a:p>
            <a:r>
              <a:rPr lang="en-US" dirty="0"/>
              <a:t>Inform public policy</a:t>
            </a:r>
          </a:p>
          <a:p>
            <a:r>
              <a:rPr lang="en-US" dirty="0"/>
              <a:t>Support consumers in health care purchase decisions</a:t>
            </a:r>
          </a:p>
          <a:p>
            <a:r>
              <a:rPr lang="en-US" dirty="0"/>
              <a:t>Support case management and care coordination</a:t>
            </a:r>
          </a:p>
          <a:p>
            <a:r>
              <a:rPr lang="en-US" dirty="0"/>
              <a:t>Support healthcare and medical research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84238" y="587608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27"/>
    </mc:Choice>
    <mc:Fallback>
      <p:transition spd="slow" advTm="24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Massachusetts APCD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four years of claims data.  </a:t>
            </a:r>
          </a:p>
          <a:p>
            <a:r>
              <a:rPr lang="en-US" dirty="0"/>
              <a:t>Data is available for over six million Massachusetts residents.</a:t>
            </a:r>
          </a:p>
          <a:p>
            <a:r>
              <a:rPr lang="en-US" dirty="0"/>
              <a:t>Over 900 columns of data are available.</a:t>
            </a:r>
          </a:p>
          <a:p>
            <a:r>
              <a:rPr lang="en-US" dirty="0"/>
              <a:t>The APCD is stored on a high-performance Netezza Data Warehouse appliance.</a:t>
            </a:r>
          </a:p>
          <a:p>
            <a:r>
              <a:rPr lang="en-US" dirty="0"/>
              <a:t>More than 50 research projects have used APCD data.</a:t>
            </a:r>
          </a:p>
          <a:p>
            <a:r>
              <a:rPr lang="en-US" dirty="0"/>
              <a:t>APCD data played a critical role in implementing the ACA’s risk adjustment process.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83297" y="61307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988"/>
    </mc:Choice>
    <mc:Fallback>
      <p:transition spd="slow" advTm="37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http://www.chiamass.gov/case-mix-data/</a:t>
            </a:r>
            <a:endParaRPr lang="en-US" dirty="0"/>
          </a:p>
          <a:p>
            <a:r>
              <a:rPr lang="en-US" dirty="0">
                <a:hlinkClick r:id="rId3"/>
              </a:rPr>
              <a:t>https://mhdo.maine.gov/claims.htm</a:t>
            </a:r>
            <a:endParaRPr lang="en-US" dirty="0"/>
          </a:p>
          <a:p>
            <a:r>
              <a:rPr lang="en-US" dirty="0">
                <a:hlinkClick r:id="rId4"/>
              </a:rPr>
              <a:t>http://www.chiamass.gov/assets/docs/p/apcd/apcd-overview-2014.pdf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1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3"/>
    </mc:Choice>
    <mc:Fallback>
      <p:transition spd="slow" advTm="3333"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45</TotalTime>
  <Words>297</Words>
  <Application>Microsoft Office PowerPoint</Application>
  <PresentationFormat>Widescreen</PresentationFormat>
  <Paragraphs>31</Paragraphs>
  <Slides>6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The History of the Massachusetts APCD</vt:lpstr>
      <vt:lpstr>In the Beginning…</vt:lpstr>
      <vt:lpstr>The Massachusetts APCD</vt:lpstr>
      <vt:lpstr>The MA APCD Charter</vt:lpstr>
      <vt:lpstr>The Massachusetts APCD today</vt:lpstr>
      <vt:lpstr>Referenced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9</cp:revision>
  <dcterms:created xsi:type="dcterms:W3CDTF">2016-02-20T19:00:40Z</dcterms:created>
  <dcterms:modified xsi:type="dcterms:W3CDTF">2016-03-01T02:36:46Z</dcterms:modified>
</cp:coreProperties>
</file>