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0388" autoAdjust="0"/>
  </p:normalViewPr>
  <p:slideViewPr>
    <p:cSldViewPr snapToGrid="0">
      <p:cViewPr varScale="1">
        <p:scale>
          <a:sx n="77" d="100"/>
          <a:sy n="77" d="100"/>
        </p:scale>
        <p:origin x="12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CD-10" TargetMode="External"/><Relationship Id="rId2" Type="http://schemas.openxmlformats.org/officeDocument/2006/relationships/hyperlink" Target="https://c.ymcdn.com/sites/www.mpca.net/resource/resmgr/billing_and_coding/medicare%20ub-04%20revenue%20codes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Codes </a:t>
            </a:r>
            <a:br>
              <a:rPr lang="en-US" dirty="0"/>
            </a:br>
            <a:r>
              <a:rPr lang="en-US" dirty="0"/>
              <a:t>&amp; Revenue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Spyridon Ganas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70077" y="60333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85"/>
    </mc:Choice>
    <mc:Fallback>
      <p:transition spd="slow" advTm="124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CPT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Procedural Terminology (CPT) codes identify medical procedures</a:t>
            </a:r>
          </a:p>
          <a:p>
            <a:r>
              <a:rPr lang="en-US" dirty="0"/>
              <a:t>CPT codes are maintained (and copyrighted) by the American Medical Association </a:t>
            </a:r>
          </a:p>
          <a:p>
            <a:r>
              <a:rPr lang="en-US" dirty="0"/>
              <a:t>Three types of CPT Codes:</a:t>
            </a:r>
          </a:p>
          <a:p>
            <a:pPr lvl="1"/>
            <a:r>
              <a:rPr lang="en-US" dirty="0"/>
              <a:t>Category 1:  commonly-used billable procedures</a:t>
            </a:r>
          </a:p>
          <a:p>
            <a:pPr lvl="1"/>
            <a:r>
              <a:rPr lang="en-US" dirty="0"/>
              <a:t>Category 2:  non-billable codes used to describe patient history, interventions, laboratory results and quality metrics.</a:t>
            </a:r>
          </a:p>
          <a:p>
            <a:pPr lvl="1"/>
            <a:r>
              <a:rPr lang="en-US" dirty="0"/>
              <a:t>Category 3:  Emerging technologies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684685" y="582042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2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223"/>
    </mc:Choice>
    <mc:Fallback>
      <p:transition spd="slow" advTm="412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HCPCS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“Hick Picks”, the Healthcare Common Procedure Coding System (HCPCS) is a coding system developed by the Center for Medicare and Medicaid Services.</a:t>
            </a:r>
          </a:p>
          <a:p>
            <a:r>
              <a:rPr lang="en-US" dirty="0"/>
              <a:t>There are three levels of HCPCS codes:</a:t>
            </a:r>
          </a:p>
          <a:p>
            <a:pPr lvl="1"/>
            <a:r>
              <a:rPr lang="en-US" dirty="0"/>
              <a:t>Level 1:  Consist of the CPT codes</a:t>
            </a:r>
          </a:p>
          <a:p>
            <a:pPr lvl="1"/>
            <a:r>
              <a:rPr lang="en-US" dirty="0"/>
              <a:t>Level 2: Records non-physician services and supplies.  These codes cover durable medical good, ambulance transportation, rehabilitation services, etc.</a:t>
            </a:r>
          </a:p>
          <a:p>
            <a:pPr lvl="1"/>
            <a:r>
              <a:rPr lang="en-US" dirty="0"/>
              <a:t>Level 3: No longer used, level 3 codes allowed state Medicaid agencies to develop custom codes.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58176" y="59582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9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723"/>
    </mc:Choice>
    <mc:Fallback>
      <p:transition spd="slow" advTm="37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15198"/>
          </a:xfrm>
        </p:spPr>
        <p:txBody>
          <a:bodyPr>
            <a:normAutofit/>
          </a:bodyPr>
          <a:lstStyle/>
          <a:p>
            <a:r>
              <a:rPr lang="en-US" dirty="0"/>
              <a:t>Revenue codes are four-digit numbers that provide additional details about a medical service</a:t>
            </a:r>
          </a:p>
          <a:p>
            <a:pPr lvl="1"/>
            <a:r>
              <a:rPr lang="en-US" dirty="0"/>
              <a:t>Type of room – private, two-person, sterile environment, etc.</a:t>
            </a:r>
          </a:p>
          <a:p>
            <a:pPr lvl="1"/>
            <a:r>
              <a:rPr lang="en-US" dirty="0"/>
              <a:t>Type of medical supply – sterile, non-sterile, take home supply, etc.</a:t>
            </a:r>
          </a:p>
          <a:p>
            <a:pPr lvl="1"/>
            <a:r>
              <a:rPr lang="en-US" dirty="0"/>
              <a:t>Type of clinic – rural health clinic, family practice clinic, etc.</a:t>
            </a:r>
          </a:p>
          <a:p>
            <a:r>
              <a:rPr lang="en-US" dirty="0"/>
              <a:t>The codes are designed to distinguish between similar procedures that have different costs due to the location where the service was provided, or the supplies used to perform the procedure. 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45649" y="60309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712"/>
    </mc:Choice>
    <mc:Fallback>
      <p:transition spd="slow" advTm="38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https://c.ymcdn.com/sites/www.mpca.net/resource/resmgr/billing_and_coding/medicare%20ub-04%20revenue%20codes.pdf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https://en.wikipedia.org/wiki/ICD-10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1"/>
    </mc:Choice>
    <mc:Fallback>
      <p:transition spd="slow" advTm="1001"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176</TotalTime>
  <Words>249</Words>
  <Application>Microsoft Office PowerPoint</Application>
  <PresentationFormat>Widescreen</PresentationFormat>
  <Paragraphs>24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Palatino Linotype</vt:lpstr>
      <vt:lpstr>Wingdings 2</vt:lpstr>
      <vt:lpstr>HDOfficeLightV0</vt:lpstr>
      <vt:lpstr>Gallery</vt:lpstr>
      <vt:lpstr>Procedure Codes  &amp; Revenue Codes</vt:lpstr>
      <vt:lpstr>CPT Codes</vt:lpstr>
      <vt:lpstr>HCPCS Codes</vt:lpstr>
      <vt:lpstr>Revenue Codes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Spyridon Ganas</cp:lastModifiedBy>
  <cp:revision>9</cp:revision>
  <dcterms:created xsi:type="dcterms:W3CDTF">2016-02-20T19:00:40Z</dcterms:created>
  <dcterms:modified xsi:type="dcterms:W3CDTF">2016-03-05T21:36:35Z</dcterms:modified>
</cp:coreProperties>
</file>