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Dental Claims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54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6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Dental Claims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2016-02-23T19:40:53Z</dcterms:modified>
</cp:coreProperties>
</file>