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Provider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99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5</Words>
  <Application>Microsoft Office PowerPoint</Application>
  <PresentationFormat>Custom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HDOfficeLightV0</vt:lpstr>
      <vt:lpstr>Gallery</vt:lpstr>
      <vt:lpstr>Provider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2016-02-23T19:41:36Z</dcterms:modified>
</cp:coreProperties>
</file>