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pharmacy-claim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Pharmacy Claims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www.chiamass.gov/assets/docs/p/apcd/submission-guides/version-5.0/v5-apcd-pharmacy-claim-file-submission-guide-FINAL.pdf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</TotalTime>
  <Words>9</Words>
  <Application>Microsoft Office PowerPoint</Application>
  <PresentationFormat>Custom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Pharmacy Claims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5</cp:revision>
  <dcterms:created xsi:type="dcterms:W3CDTF">2016-02-20T19:00:40Z</dcterms:created>
  <dcterms:modified xsi:type="dcterms:W3CDTF">2016-02-29T19:29:35Z</dcterms:modified>
</cp:coreProperties>
</file>