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mass.gov/assets/docs/p/apcd/submission-guides/version-5.0/v5-apcd-member-eligibility-file-submission-guide-FINAL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Member Eligibility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Insurance Member Eligibility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eligibility record contains data for a single member.</a:t>
            </a:r>
          </a:p>
          <a:p>
            <a:r>
              <a:rPr lang="en-US" dirty="0" smtClean="0"/>
              <a:t>The eligibility record is linked to a product, which describes the health insurance policy that member was enroll in.</a:t>
            </a:r>
          </a:p>
          <a:p>
            <a:r>
              <a:rPr lang="en-US" dirty="0" smtClean="0"/>
              <a:t>If the member has a primary care physician (PCP), that PCP is also recorded in the eligibility record.</a:t>
            </a:r>
          </a:p>
          <a:p>
            <a:r>
              <a:rPr lang="en-US" dirty="0" smtClean="0"/>
              <a:t>The eligibility record includes a start date and end date.  </a:t>
            </a:r>
            <a:endParaRPr lang="en-US" dirty="0"/>
          </a:p>
          <a:p>
            <a:pPr lvl="1"/>
            <a:r>
              <a:rPr lang="en-US" dirty="0" smtClean="0"/>
              <a:t>These dates show when the member had that PCP and insurance policy.</a:t>
            </a:r>
          </a:p>
          <a:p>
            <a:pPr lvl="1"/>
            <a:r>
              <a:rPr lang="en-US" dirty="0" smtClean="0"/>
              <a:t>If the policy is still active, the end date may be a date in the future or null.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&amp; Subscriber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48070"/>
          </a:xfrm>
        </p:spPr>
        <p:txBody>
          <a:bodyPr>
            <a:normAutofit/>
          </a:bodyPr>
          <a:lstStyle/>
          <a:p>
            <a:r>
              <a:rPr lang="en-US" dirty="0" smtClean="0"/>
              <a:t>The eligibility data contains detailed identification and demographic data for both the member and that member’s subscriber :</a:t>
            </a:r>
          </a:p>
          <a:p>
            <a:pPr lvl="1"/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Addresses</a:t>
            </a:r>
          </a:p>
          <a:p>
            <a:pPr lvl="1"/>
            <a:r>
              <a:rPr lang="en-US" dirty="0" smtClean="0"/>
              <a:t>Social Security numbers</a:t>
            </a:r>
          </a:p>
          <a:p>
            <a:pPr lvl="1"/>
            <a:r>
              <a:rPr lang="en-US" dirty="0" smtClean="0"/>
              <a:t>Birthday</a:t>
            </a:r>
          </a:p>
          <a:p>
            <a:pPr lvl="1"/>
            <a:r>
              <a:rPr lang="en-US" dirty="0" smtClean="0"/>
              <a:t>Relationship to Subscriber</a:t>
            </a:r>
          </a:p>
          <a:p>
            <a:pPr lvl="1"/>
            <a:r>
              <a:rPr lang="en-US" dirty="0" smtClean="0"/>
              <a:t>Race</a:t>
            </a:r>
          </a:p>
          <a:p>
            <a:pPr lvl="1"/>
            <a:r>
              <a:rPr lang="en-US" dirty="0" smtClean="0"/>
              <a:t>Primary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Policy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eligibility data contains information about the members insurance policy:</a:t>
            </a:r>
          </a:p>
          <a:p>
            <a:pPr lvl="1"/>
            <a:r>
              <a:rPr lang="en-US" dirty="0" smtClean="0"/>
              <a:t>Insurance Contract Number</a:t>
            </a:r>
          </a:p>
          <a:p>
            <a:pPr lvl="1"/>
            <a:r>
              <a:rPr lang="en-US" dirty="0" smtClean="0"/>
              <a:t>Type of insurance contract (individual, employee and family, dependent only, etc.)</a:t>
            </a:r>
          </a:p>
          <a:p>
            <a:pPr lvl="1"/>
            <a:r>
              <a:rPr lang="en-US" dirty="0" smtClean="0"/>
              <a:t>Medical Coverage Indicator</a:t>
            </a:r>
          </a:p>
          <a:p>
            <a:pPr lvl="1"/>
            <a:r>
              <a:rPr lang="en-US" dirty="0" smtClean="0"/>
              <a:t>Pharmacy Coverage Indicator</a:t>
            </a:r>
          </a:p>
          <a:p>
            <a:pPr lvl="1"/>
            <a:r>
              <a:rPr lang="en-US" dirty="0" smtClean="0"/>
              <a:t>Behavioral Health Coverage Indicator</a:t>
            </a:r>
          </a:p>
          <a:p>
            <a:pPr lvl="1"/>
            <a:r>
              <a:rPr lang="en-US" dirty="0" smtClean="0"/>
              <a:t>Monthly Premium</a:t>
            </a:r>
          </a:p>
          <a:p>
            <a:pPr lvl="1"/>
            <a:r>
              <a:rPr lang="en-US" dirty="0" smtClean="0"/>
              <a:t>Actuarial Value of the policy’s benefits.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Member Eligibility Data to </a:t>
            </a:r>
            <a:r>
              <a:rPr lang="en-US" dirty="0"/>
              <a:t>L</a:t>
            </a:r>
            <a:r>
              <a:rPr lang="en-US" dirty="0" smtClean="0"/>
              <a:t>ink APCD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789167"/>
          </a:xfrm>
        </p:spPr>
        <p:txBody>
          <a:bodyPr>
            <a:normAutofit/>
          </a:bodyPr>
          <a:lstStyle/>
          <a:p>
            <a:r>
              <a:rPr lang="en-US" dirty="0" smtClean="0"/>
              <a:t>A member must be enrolled in a health insurance product </a:t>
            </a:r>
            <a:r>
              <a:rPr lang="en-US" smtClean="0"/>
              <a:t>before the </a:t>
            </a:r>
            <a:r>
              <a:rPr lang="en-US" dirty="0" smtClean="0"/>
              <a:t>insurance organization will paid the member’s providers for that member’s claims.  Therefore: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 enrollment record can be mapped to a single product record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very medical and pharmacy claim can be linked to a single enrollment record</a:t>
            </a:r>
          </a:p>
          <a:p>
            <a:pPr lvl="1"/>
            <a:r>
              <a:rPr lang="en-US" dirty="0" smtClean="0"/>
              <a:t>Since claims can be mapped to enrollment records, they can be mapped to the members active Primary Care Physician (PCP).</a:t>
            </a:r>
          </a:p>
          <a:p>
            <a:r>
              <a:rPr lang="en-US" dirty="0" smtClean="0"/>
              <a:t>The Member Eligibility data is the key to linking claims, products and PCPs!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www.chiamass.gov/assets/docs/p/apcd/submission-guides/version-5.0/v5-apcd-member-eligibility-file-submission-guide-FINAL.pdf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9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32</TotalTime>
  <Words>292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Member Eligibility Data</vt:lpstr>
      <vt:lpstr>Health Insurance Member Eligibility Records</vt:lpstr>
      <vt:lpstr>Member &amp; Subscriber Details</vt:lpstr>
      <vt:lpstr>Insurance Policy Information</vt:lpstr>
      <vt:lpstr>Using Member Eligibility Data to Link APCD Data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7</cp:revision>
  <dcterms:created xsi:type="dcterms:W3CDTF">2016-02-20T19:00:40Z</dcterms:created>
  <dcterms:modified xsi:type="dcterms:W3CDTF">2016-02-29T19:55:27Z</dcterms:modified>
</cp:coreProperties>
</file>