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  <p:sldMasterId id="2147484036" r:id="rId2"/>
  </p:sldMasterIdLst>
  <p:sldIdLst>
    <p:sldId id="256" r:id="rId3"/>
    <p:sldId id="259" r:id="rId4"/>
    <p:sldId id="257" r:id="rId5"/>
    <p:sldId id="258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>
        <p:scale>
          <a:sx n="93" d="100"/>
          <a:sy n="93" d="100"/>
        </p:scale>
        <p:origin x="-72" y="-3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146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283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620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1124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37603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893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198081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4624428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6513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135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111495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834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52963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9189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1621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770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119774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305465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80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627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798584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466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1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713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7" r:id="rId1"/>
    <p:sldLayoutId id="2147484038" r:id="rId2"/>
    <p:sldLayoutId id="2147484039" r:id="rId3"/>
    <p:sldLayoutId id="2147484040" r:id="rId4"/>
    <p:sldLayoutId id="2147484041" r:id="rId5"/>
    <p:sldLayoutId id="2147484042" r:id="rId6"/>
    <p:sldLayoutId id="2147484043" r:id="rId7"/>
    <p:sldLayoutId id="2147484044" r:id="rId8"/>
    <p:sldLayoutId id="2147484045" r:id="rId9"/>
    <p:sldLayoutId id="2147484046" r:id="rId10"/>
    <p:sldLayoutId id="214748404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hiamass.gov/assets/docs/p/apcd/submission-guides/version-5.0/v5-apcd-member-eligibility-file-submission-guide-FINAL.pdf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Types of </a:t>
            </a:r>
            <a:r>
              <a:rPr lang="en-US" dirty="0" smtClean="0"/>
              <a:t>Commercial </a:t>
            </a:r>
            <a:r>
              <a:rPr lang="en-US" dirty="0" smtClean="0"/>
              <a:t>Health Insurance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Spyridon Ganas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295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Coverage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Health Maintenance Organization (HMO)</a:t>
            </a:r>
          </a:p>
          <a:p>
            <a:r>
              <a:rPr lang="en-US" dirty="0" smtClean="0"/>
              <a:t>Exclusive Provider Organization (EPO)</a:t>
            </a:r>
          </a:p>
          <a:p>
            <a:r>
              <a:rPr lang="en-US" dirty="0" smtClean="0"/>
              <a:t>Preferred Provider Organization (PPO)</a:t>
            </a:r>
          </a:p>
          <a:p>
            <a:r>
              <a:rPr lang="en-US" dirty="0" smtClean="0"/>
              <a:t>Point of Service (POS)</a:t>
            </a:r>
          </a:p>
          <a:p>
            <a:r>
              <a:rPr lang="en-US" dirty="0" smtClean="0"/>
              <a:t>Indemnity Insurance</a:t>
            </a:r>
          </a:p>
          <a:p>
            <a:r>
              <a:rPr lang="en-US" dirty="0" smtClean="0"/>
              <a:t>Worker’s Compensation</a:t>
            </a:r>
          </a:p>
        </p:txBody>
      </p:sp>
    </p:spTree>
    <p:extLst>
      <p:ext uri="{BB962C8B-B14F-4D97-AF65-F5344CB8AC3E}">
        <p14:creationId xmlns:p14="http://schemas.microsoft.com/office/powerpoint/2010/main" val="1243835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Self-Insured vs. Fully Insured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Fully-insured:  The insurance organization is paid a premium, and becomes responsible for paying all claims under that policy.</a:t>
            </a:r>
          </a:p>
          <a:p>
            <a:r>
              <a:rPr lang="en-US" dirty="0" smtClean="0"/>
              <a:t>Self-insured:  Also know as Administrative-Services Only (ASO).  The insurance organization receives a fee to act as a third-party administrator.  All claims are paid by the insured.  The insurance company facilitates payment from the insured to the providers.  </a:t>
            </a:r>
          </a:p>
          <a:p>
            <a:r>
              <a:rPr lang="en-US" dirty="0" smtClean="0"/>
              <a:t>APCD Coverage Type Codes: ASO with Reinsurance, ASO without Reinsurance, Fully-insured policies underwritten by the insurer.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627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Primary Coverage vs. Secondary Coverage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4696" y="2015732"/>
            <a:ext cx="9520158" cy="3963828"/>
          </a:xfrm>
        </p:spPr>
        <p:txBody>
          <a:bodyPr>
            <a:normAutofit/>
          </a:bodyPr>
          <a:lstStyle/>
          <a:p>
            <a:r>
              <a:rPr lang="en-US" dirty="0" smtClean="0"/>
              <a:t>When an individual is covered by multiple insurance policies, one policy is deemed the primary coverage.</a:t>
            </a:r>
          </a:p>
          <a:p>
            <a:r>
              <a:rPr lang="en-US" dirty="0" smtClean="0"/>
              <a:t>The primary coverage policy makes the first payment towards the claims.</a:t>
            </a:r>
          </a:p>
          <a:p>
            <a:r>
              <a:rPr lang="en-US" dirty="0" smtClean="0"/>
              <a:t>If the primary coverage only pays part of the claim, the other coverage can pay the unpaid balance.  That second policy is known as the secondary coverage.</a:t>
            </a:r>
          </a:p>
          <a:p>
            <a:r>
              <a:rPr lang="en-US" dirty="0" smtClean="0"/>
              <a:t>This can occur when:</a:t>
            </a:r>
          </a:p>
          <a:p>
            <a:pPr lvl="1"/>
            <a:r>
              <a:rPr lang="en-US" dirty="0" smtClean="0"/>
              <a:t>An individual has both commercial and Medicare coverage</a:t>
            </a:r>
          </a:p>
          <a:p>
            <a:pPr lvl="1"/>
            <a:r>
              <a:rPr lang="en-US" dirty="0" smtClean="0"/>
              <a:t>A young adult has their own coverage and coverage from their parents</a:t>
            </a:r>
          </a:p>
          <a:p>
            <a:pPr lvl="1"/>
            <a:r>
              <a:rPr lang="en-US" dirty="0" smtClean="0"/>
              <a:t>An individual has their own coverage and coverage from their spouse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835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 Category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4696" y="2015732"/>
            <a:ext cx="9520158" cy="4272052"/>
          </a:xfrm>
        </p:spPr>
        <p:txBody>
          <a:bodyPr/>
          <a:lstStyle/>
          <a:p>
            <a:r>
              <a:rPr lang="en-US" dirty="0" smtClean="0"/>
              <a:t>Provides details about the size of the employer that purchased the insurance policy:</a:t>
            </a:r>
          </a:p>
          <a:p>
            <a:pPr lvl="1"/>
            <a:r>
              <a:rPr lang="en-US" dirty="0" smtClean="0"/>
              <a:t>Individual without a company</a:t>
            </a:r>
          </a:p>
          <a:p>
            <a:pPr lvl="1"/>
            <a:r>
              <a:rPr lang="en-US" dirty="0" smtClean="0"/>
              <a:t>Sole Proprietor with exactly one employee</a:t>
            </a:r>
          </a:p>
          <a:p>
            <a:pPr lvl="1"/>
            <a:r>
              <a:rPr lang="en-US" dirty="0" smtClean="0"/>
              <a:t>2-9 employees</a:t>
            </a:r>
          </a:p>
          <a:p>
            <a:pPr lvl="1"/>
            <a:r>
              <a:rPr lang="en-US" dirty="0" smtClean="0"/>
              <a:t>10-25 employees</a:t>
            </a:r>
          </a:p>
          <a:p>
            <a:pPr lvl="1"/>
            <a:r>
              <a:rPr lang="en-US" dirty="0" smtClean="0"/>
              <a:t>51-100 employees</a:t>
            </a:r>
          </a:p>
          <a:p>
            <a:pPr lvl="1"/>
            <a:r>
              <a:rPr lang="en-US" dirty="0" smtClean="0"/>
              <a:t>101-250 employees</a:t>
            </a:r>
          </a:p>
          <a:p>
            <a:pPr lvl="1"/>
            <a:r>
              <a:rPr lang="en-US" dirty="0" smtClean="0"/>
              <a:t>251-500 employees</a:t>
            </a:r>
          </a:p>
          <a:p>
            <a:pPr lvl="1"/>
            <a:r>
              <a:rPr lang="en-US" dirty="0" smtClean="0"/>
              <a:t>More than 500 </a:t>
            </a:r>
            <a:r>
              <a:rPr lang="en-US" dirty="0"/>
              <a:t>employees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835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www.chiamass.gov/assets/docs/p/apcd/submission-guides/version-5.0/v5-apcd-member-eligibility-file-submission-guide-FINAL.pdf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835761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26</TotalTime>
  <Words>274</Words>
  <Application>Microsoft Office PowerPoint</Application>
  <PresentationFormat>Custom</PresentationFormat>
  <Paragraphs>33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HDOfficeLightV0</vt:lpstr>
      <vt:lpstr>Gallery</vt:lpstr>
      <vt:lpstr>Types of Commercial Health Insurance</vt:lpstr>
      <vt:lpstr>Types of Coverage </vt:lpstr>
      <vt:lpstr>Self-Insured vs. Fully Insured</vt:lpstr>
      <vt:lpstr>Primary Coverage vs. Secondary Coverage</vt:lpstr>
      <vt:lpstr>Market Category Code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Spyridon Ganas</dc:creator>
  <cp:lastModifiedBy>Ganas, Spiro</cp:lastModifiedBy>
  <cp:revision>9</cp:revision>
  <dcterms:created xsi:type="dcterms:W3CDTF">2016-02-20T19:00:40Z</dcterms:created>
  <dcterms:modified xsi:type="dcterms:W3CDTF">2016-03-02T14:26:09Z</dcterms:modified>
</cp:coreProperties>
</file>