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pharmacy-claim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Pharmacy Claims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Pharmacy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table included all prescription drugs that the insurance company paid for.</a:t>
            </a:r>
          </a:p>
          <a:p>
            <a:pPr lvl="1"/>
            <a:r>
              <a:rPr lang="en-US" dirty="0" smtClean="0"/>
              <a:t>Prescriptions that were prescribed but not dispensed are not in the data</a:t>
            </a:r>
          </a:p>
          <a:p>
            <a:pPr lvl="1"/>
            <a:r>
              <a:rPr lang="en-US" dirty="0" smtClean="0"/>
              <a:t>Low-Cost prescriptions may be missing if the member paid for them out of pocket (i.e. without an insurance claim being filed)</a:t>
            </a:r>
          </a:p>
          <a:p>
            <a:pPr lvl="1"/>
            <a:r>
              <a:rPr lang="en-US" dirty="0" smtClean="0"/>
              <a:t>Double-counting may occur if a health insurance organization and their third-party pharmacy claims administrator both submit data to the APCD.</a:t>
            </a:r>
          </a:p>
          <a:p>
            <a:pPr lvl="1"/>
            <a:r>
              <a:rPr lang="en-US" dirty="0" smtClean="0"/>
              <a:t>Prescription drugs administered in hospital or doctors office may be recorded in a medical claim, rather than a pharmacy claim.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Drugs </a:t>
            </a:r>
            <a:r>
              <a:rPr lang="en-US" dirty="0"/>
              <a:t>I</a:t>
            </a:r>
            <a:r>
              <a:rPr lang="en-US" dirty="0" smtClean="0"/>
              <a:t>dentified?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pharmacy claim record will typically include:</a:t>
            </a:r>
          </a:p>
          <a:p>
            <a:pPr lvl="1"/>
            <a:r>
              <a:rPr lang="en-US" dirty="0" smtClean="0"/>
              <a:t>The drug’s NDC Code and drug name</a:t>
            </a:r>
          </a:p>
          <a:p>
            <a:pPr lvl="1"/>
            <a:r>
              <a:rPr lang="en-US" dirty="0" smtClean="0"/>
              <a:t>An indicator field that identifies compounded drugs</a:t>
            </a:r>
          </a:p>
          <a:p>
            <a:pPr lvl="1"/>
            <a:r>
              <a:rPr lang="en-US" dirty="0" smtClean="0"/>
              <a:t>The quantity dispensed and the unit of measurement for that quantity. </a:t>
            </a:r>
          </a:p>
          <a:p>
            <a:pPr lvl="1"/>
            <a:r>
              <a:rPr lang="en-US" dirty="0" smtClean="0"/>
              <a:t>The “days supply” number.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indicator to show if it’s a new prescription or a refill.</a:t>
            </a:r>
          </a:p>
          <a:p>
            <a:pPr lvl="1"/>
            <a:r>
              <a:rPr lang="en-US" dirty="0" smtClean="0"/>
              <a:t>An indicator showing if the drug is generic, and if generics are available.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Prescriptions Identified?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prescription will typically include:</a:t>
            </a:r>
          </a:p>
          <a:p>
            <a:pPr lvl="1"/>
            <a:r>
              <a:rPr lang="en-US" dirty="0" smtClean="0"/>
              <a:t>The prescribing physician’s name and provider ID number.</a:t>
            </a:r>
          </a:p>
          <a:p>
            <a:pPr lvl="1"/>
            <a:r>
              <a:rPr lang="en-US" dirty="0" smtClean="0"/>
              <a:t>The prescribing physicians Drug Enforcement Agency number.</a:t>
            </a:r>
          </a:p>
          <a:p>
            <a:pPr lvl="1"/>
            <a:r>
              <a:rPr lang="en-US" dirty="0" smtClean="0"/>
              <a:t>The date the prescription was written</a:t>
            </a:r>
          </a:p>
          <a:p>
            <a:pPr lvl="1"/>
            <a:r>
              <a:rPr lang="en-US" dirty="0" smtClean="0"/>
              <a:t>The date the prescription was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prescriptions paid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Pharmacy Claims data breaks down the price into detailed line items:</a:t>
            </a:r>
          </a:p>
          <a:p>
            <a:pPr lvl="1"/>
            <a:r>
              <a:rPr lang="en-US" dirty="0" smtClean="0"/>
              <a:t>Allowed Amount – The total contractual amount the insurance has agreed to pay.</a:t>
            </a:r>
            <a:endParaRPr lang="en-US" dirty="0" smtClean="0"/>
          </a:p>
          <a:p>
            <a:pPr lvl="1"/>
            <a:r>
              <a:rPr lang="en-US" dirty="0" smtClean="0"/>
              <a:t>Charged Amount – The amount the pharmacy billed for the prescription.</a:t>
            </a:r>
          </a:p>
          <a:p>
            <a:pPr lvl="1"/>
            <a:r>
              <a:rPr lang="en-US" dirty="0" smtClean="0"/>
              <a:t>Paid Amount – The amount actually paid.</a:t>
            </a:r>
          </a:p>
          <a:p>
            <a:pPr lvl="1"/>
            <a:r>
              <a:rPr lang="en-US" dirty="0" smtClean="0"/>
              <a:t>Ingredient Cost</a:t>
            </a:r>
          </a:p>
          <a:p>
            <a:pPr lvl="1"/>
            <a:r>
              <a:rPr lang="en-US" dirty="0" smtClean="0"/>
              <a:t>Postage Amount</a:t>
            </a:r>
          </a:p>
          <a:p>
            <a:pPr lvl="1"/>
            <a:r>
              <a:rPr lang="en-US" dirty="0" smtClean="0"/>
              <a:t>Dispensing Fee</a:t>
            </a:r>
          </a:p>
          <a:p>
            <a:pPr lvl="1"/>
            <a:r>
              <a:rPr lang="en-US" dirty="0" smtClean="0"/>
              <a:t>State Sales 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www.chiamass.gov/assets/docs/p/apcd/submission-guides/version-5.0/v5-apcd-pharmacy-claim-file-submission-guide-FINAL.pdf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27</TotalTime>
  <Words>278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Pharmacy Claims Data</vt:lpstr>
      <vt:lpstr>Pharmacy Claims</vt:lpstr>
      <vt:lpstr>How are Drugs Identified?</vt:lpstr>
      <vt:lpstr>How are Prescriptions Identified?</vt:lpstr>
      <vt:lpstr>How are prescriptions paid for?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2016-02-29T20:27:56Z</dcterms:modified>
</cp:coreProperties>
</file>