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.gov/anf/employee-insurance-and-retirement-benefits/oversight-agencies/gic/what-is-the-gic.html" TargetMode="External"/><Relationship Id="rId2" Type="http://schemas.openxmlformats.org/officeDocument/2006/relationships/hyperlink" Target="http://www.chiamass.gov/government-agency-apcd-request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etterhealthconnector.com/wp-content/uploads/board_meetings/2015/2015-07-09/Board-Memo-Risk-Adjustment-Update-070615.pdf" TargetMode="External"/><Relationship Id="rId4" Type="http://schemas.openxmlformats.org/officeDocument/2006/relationships/hyperlink" Target="http://www.fchp.org/providers/resources/gic-tiering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Administrative Simplification?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8903848" cy="3953553"/>
          </a:xfrm>
        </p:spPr>
        <p:txBody>
          <a:bodyPr/>
          <a:lstStyle/>
          <a:p>
            <a:r>
              <a:rPr lang="en-US" dirty="0" smtClean="0"/>
              <a:t>Many state agencies require data from health insurance organizations:</a:t>
            </a:r>
          </a:p>
          <a:p>
            <a:pPr lvl="1"/>
            <a:r>
              <a:rPr lang="en-US" dirty="0" smtClean="0"/>
              <a:t>The Department of Insurance: Uses membership and claim data to regulate the industry.</a:t>
            </a:r>
          </a:p>
          <a:p>
            <a:pPr lvl="1"/>
            <a:r>
              <a:rPr lang="en-US" dirty="0" smtClean="0"/>
              <a:t>The Group Insurance Commission: Uses claims data to develop provider tiers for the state government’s employee health plan.</a:t>
            </a:r>
          </a:p>
          <a:p>
            <a:pPr lvl="1"/>
            <a:r>
              <a:rPr lang="en-US" dirty="0" smtClean="0"/>
              <a:t>Health Policy Commission: Conducts policy research.</a:t>
            </a:r>
          </a:p>
          <a:p>
            <a:pPr lvl="1"/>
            <a:r>
              <a:rPr lang="en-US" dirty="0" smtClean="0"/>
              <a:t>Department of Public Health:  Monitoring public health initiatives.</a:t>
            </a:r>
          </a:p>
          <a:p>
            <a:r>
              <a:rPr lang="en-US" dirty="0" smtClean="0"/>
              <a:t>Administrative Simplification reduces regulatory compliance costs for insurance organizations by helping government agencies use the APCD to meet their data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Merged Market Risk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ACA, premiums are transferred from insurance companies with healthy populations to those companies that insure sicker patient.  This process is known as Risk Adjustment.</a:t>
            </a:r>
          </a:p>
          <a:p>
            <a:r>
              <a:rPr lang="en-US" dirty="0" smtClean="0"/>
              <a:t>The health of individual patients is estimated by analyzing their recent medical history.  This estimate of the patient’s health is know as their Risk Score.</a:t>
            </a:r>
          </a:p>
          <a:p>
            <a:r>
              <a:rPr lang="en-US" dirty="0" smtClean="0"/>
              <a:t>In Massachusetts, data for the risk score calculation was extracted from the APCD.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DOI Membership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Massachusetts, health insurance organizations are required to submit quarterly membership reports to the Department of Insurance.</a:t>
            </a:r>
          </a:p>
          <a:p>
            <a:r>
              <a:rPr lang="en-US" dirty="0" smtClean="0"/>
              <a:t>In 2016, these reports were redesigned to use data from the APCD.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GIC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Insurance Commission ranks doctors based on the cost and quality of the care they provide.</a:t>
            </a:r>
          </a:p>
          <a:p>
            <a:r>
              <a:rPr lang="en-US" dirty="0" smtClean="0"/>
              <a:t>This ranking process uses detailed claims data.  Historically, this required insurance companies to submit data directly to the GIC.</a:t>
            </a:r>
          </a:p>
          <a:p>
            <a:r>
              <a:rPr lang="en-US" dirty="0" smtClean="0"/>
              <a:t>A project is underway to source this data from the APCD.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www.chiamass.gov/government-agency-apcd-requests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www.mass.gov/anf/employee-insurance-and-retirement-benefits/oversight-agencies/gic/what-is-the-gic.html</a:t>
            </a:r>
            <a:endParaRPr lang="en-US" dirty="0" smtClean="0"/>
          </a:p>
          <a:p>
            <a:r>
              <a:rPr lang="en-US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www.fchp.org/providers/resources/gic-tiering.aspx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betterhealthconnector.com/wp-content/uploads/board_meetings/2015/2015-07-09/Board-Memo-Risk-Adjustment-Update-070615.pdf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278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Administrative Simplification</vt:lpstr>
      <vt:lpstr>What is Administrative Simplification?</vt:lpstr>
      <vt:lpstr>Example – Merged Market Risk Adjustment</vt:lpstr>
      <vt:lpstr>Example – DOI Membership Reporting</vt:lpstr>
      <vt:lpstr>Example – GIC Tiering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9</cp:revision>
  <dcterms:created xsi:type="dcterms:W3CDTF">2016-02-20T19:00:40Z</dcterms:created>
  <dcterms:modified xsi:type="dcterms:W3CDTF">2016-02-23T19:37:25Z</dcterms:modified>
</cp:coreProperties>
</file>