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0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HDOfficeLightV0</vt:lpstr>
      <vt:lpstr>Gallery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2</cp:revision>
  <dcterms:created xsi:type="dcterms:W3CDTF">2016-02-20T19:00:40Z</dcterms:created>
  <dcterms:modified xsi:type="dcterms:W3CDTF">2016-02-22T18:31:24Z</dcterms:modified>
</cp:coreProperties>
</file>