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err="1" smtClean="0"/>
              <a:t>Commerical</a:t>
            </a:r>
            <a:r>
              <a:rPr lang="en-US" smtClean="0"/>
              <a:t> Health </a:t>
            </a:r>
            <a:r>
              <a:rPr lang="en-US" dirty="0" smtClean="0"/>
              <a:t>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Self-Insured vs. Fully Insured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Coverage vs. Secondary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</a:t>
            </a:r>
            <a:r>
              <a:rPr lang="en-US" smtClean="0"/>
              <a:t>of Coverage	ME003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3576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</TotalTime>
  <Words>21</Words>
  <Application>Microsoft Office PowerPoint</Application>
  <PresentationFormat>Custom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Types of Commerical Health Insurance</vt:lpstr>
      <vt:lpstr>Self-Insured vs. Fully Insured</vt:lpstr>
      <vt:lpstr>Primary Coverage vs. Secondary Coverage</vt:lpstr>
      <vt:lpstr>Types of Coverage ME003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4</cp:revision>
  <dcterms:created xsi:type="dcterms:W3CDTF">2016-02-20T19:00:40Z</dcterms:created>
  <dcterms:modified xsi:type="dcterms:W3CDTF">2016-03-01T17:23:47Z</dcterms:modified>
</cp:coreProperties>
</file>