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Medicare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4672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5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Introduction to Medicare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2016-03-01T17:24:18Z</dcterms:modified>
</cp:coreProperties>
</file>