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Medicaid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5</Words>
  <Application>Microsoft Office PowerPoint</Application>
  <PresentationFormat>Custom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Introduction to Medicaid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2016-03-01T17:24:33Z</dcterms:modified>
</cp:coreProperties>
</file>