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iserfamilyfoundation.files.wordpress.com/2013/01/8177.pdf" TargetMode="External"/><Relationship Id="rId2" Type="http://schemas.openxmlformats.org/officeDocument/2006/relationships/hyperlink" Target="https://www.healthcare.gov/glossary/actuarial-value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Actuarial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Benefit Plan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insurance policy’s benefit plan design describes the product being sold.  This would include:</a:t>
            </a:r>
          </a:p>
          <a:p>
            <a:pPr lvl="1"/>
            <a:r>
              <a:rPr lang="en-US" dirty="0" smtClean="0"/>
              <a:t>The type of policy (HMO, PPO, POS, EPO, Medicare Advantage, Etc.)</a:t>
            </a:r>
          </a:p>
          <a:p>
            <a:pPr lvl="1"/>
            <a:r>
              <a:rPr lang="en-US" dirty="0" smtClean="0"/>
              <a:t>The network of doctors the patient can use.</a:t>
            </a:r>
          </a:p>
          <a:p>
            <a:pPr lvl="1"/>
            <a:r>
              <a:rPr lang="en-US" dirty="0" smtClean="0"/>
              <a:t>Policy Deductibles</a:t>
            </a:r>
          </a:p>
          <a:p>
            <a:pPr lvl="1"/>
            <a:r>
              <a:rPr lang="en-US" dirty="0" smtClean="0"/>
              <a:t>Policy Copayments</a:t>
            </a:r>
          </a:p>
          <a:p>
            <a:pPr lvl="1"/>
            <a:r>
              <a:rPr lang="en-US" dirty="0" smtClean="0"/>
              <a:t>Policy Coinsurance</a:t>
            </a:r>
          </a:p>
          <a:p>
            <a:pPr lvl="1"/>
            <a:r>
              <a:rPr lang="en-US" dirty="0" smtClean="0"/>
              <a:t>Any other policy feature that affect the type of claims or the amount that will be paid.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Actuarial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Comparing policies with different benefit plan designs is </a:t>
            </a:r>
            <a:r>
              <a:rPr lang="en-US" dirty="0" smtClean="0"/>
              <a:t>difficult.</a:t>
            </a:r>
          </a:p>
          <a:p>
            <a:pPr lvl="1"/>
            <a:r>
              <a:rPr lang="en-US" dirty="0" smtClean="0"/>
              <a:t>Should a plan with a $250 copay cost more or less than a similar plan with a $1,500 deductible?</a:t>
            </a:r>
          </a:p>
          <a:p>
            <a:r>
              <a:rPr lang="en-US" dirty="0"/>
              <a:t>Actuarial Values are “The percentage of total average costs for covered benefits that a plan will cover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For example, a person who purchases a policy with an 80% actuarial value should expect to pay approximately 20% of their medical costs out of pocket.</a:t>
            </a:r>
          </a:p>
          <a:p>
            <a:r>
              <a:rPr lang="en-US" dirty="0" smtClean="0"/>
              <a:t>By comparing the actuarial value of two policies, you can determine the relative value of each policy’s benefits.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8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1"/>
            <a:ext cx="9520158" cy="4313149"/>
          </a:xfrm>
        </p:spPr>
        <p:txBody>
          <a:bodyPr>
            <a:normAutofit/>
          </a:bodyPr>
          <a:lstStyle/>
          <a:p>
            <a:r>
              <a:rPr lang="en-US" dirty="0" smtClean="0"/>
              <a:t>Health Insurance Marketplaces, like healthcare.gov, allow individuals and sma</a:t>
            </a:r>
            <a:r>
              <a:rPr lang="en-US" dirty="0" smtClean="0"/>
              <a:t>ll business to purchase health insurance online.</a:t>
            </a:r>
          </a:p>
          <a:p>
            <a:r>
              <a:rPr lang="en-US" dirty="0" smtClean="0"/>
              <a:t>Available policies are categorized into “metal levels” based on the policy’s actuarial value: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was originally done for the convenience of the consumer, but metal levels are now used to bucket similar plans for analysis purposes.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0487"/>
              </p:ext>
            </p:extLst>
          </p:nvPr>
        </p:nvGraphicFramePr>
        <p:xfrm>
          <a:off x="3963542" y="3339576"/>
          <a:ext cx="36085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874"/>
                <a:gridCol w="1972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Actuarial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Platinum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Bronze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8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https://www.healthcare.gov/glossary/actuarial-value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kaiserfamilyfoundation.files.wordpress.com/2013/01/8177.pdf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893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</TotalTime>
  <Words>266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Actuarial Values</vt:lpstr>
      <vt:lpstr>What is a Benefit Plan Design?</vt:lpstr>
      <vt:lpstr>Actuarial Value</vt:lpstr>
      <vt:lpstr>Metal Levels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4</cp:revision>
  <dcterms:created xsi:type="dcterms:W3CDTF">2016-02-20T19:00:40Z</dcterms:created>
  <dcterms:modified xsi:type="dcterms:W3CDTF">2016-03-01T18:03:52Z</dcterms:modified>
</cp:coreProperties>
</file>