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4036" r:id="rId2"/>
  </p:sldMasterIdLst>
  <p:notesMasterIdLst>
    <p:notesMasterId r:id="rId7"/>
  </p:notesMasterIdLst>
  <p:sldIdLst>
    <p:sldId id="256" r:id="rId3"/>
    <p:sldId id="257"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4595" autoAdjust="0"/>
  </p:normalViewPr>
  <p:slideViewPr>
    <p:cSldViewPr snapToGrid="0">
      <p:cViewPr>
        <p:scale>
          <a:sx n="93" d="100"/>
          <a:sy n="93"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59215-93B8-4CA6-9F07-54E411997C16}" type="datetimeFigureOut">
              <a:rPr lang="en-US" smtClean="0"/>
              <a:t>3/3/2016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79066-A7EE-4314-9516-9B3373561274}" type="slidenum">
              <a:rPr lang="en-US" smtClean="0"/>
              <a:t>‹#›</a:t>
            </a:fld>
            <a:endParaRPr lang="en-US"/>
          </a:p>
        </p:txBody>
      </p:sp>
    </p:spTree>
    <p:extLst>
      <p:ext uri="{BB962C8B-B14F-4D97-AF65-F5344CB8AC3E}">
        <p14:creationId xmlns:p14="http://schemas.microsoft.com/office/powerpoint/2010/main" val="362336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fields in the claims database</a:t>
            </a:r>
            <a:r>
              <a:rPr lang="en-US" baseline="0" dirty="0" smtClean="0"/>
              <a:t> refer only to inpatient claims.  Admission date is the date the patient was formally admitted to the hospital.  Admission type codes describe whether the admission was and emergency, and urgent admission, an admission for an elective procedure, etc.  Admission source identifies how the patient came to the hospital.  For example, this field will describe if the patient was referred by their physician, or by a health clinic or other hospital.  Admission source will also identify patients who came in through the emergency department or from an ambulatory surgery facility.  The discharge status code describes if the patient was routinely discharge, or transferred to a different facility.  The admitting diagnosis is the </a:t>
            </a:r>
            <a:r>
              <a:rPr lang="en-US" baseline="0" dirty="0" err="1" smtClean="0"/>
              <a:t>primaruy</a:t>
            </a:r>
            <a:r>
              <a:rPr lang="en-US" baseline="0" dirty="0" smtClean="0"/>
              <a:t> diagnosis used to explain the inpatient admission, while the present on admission code identifies all diagnoses that where </a:t>
            </a:r>
            <a:r>
              <a:rPr lang="en-US" baseline="0" dirty="0" err="1" smtClean="0"/>
              <a:t>presenyt</a:t>
            </a:r>
            <a:r>
              <a:rPr lang="en-US" baseline="0" dirty="0" smtClean="0"/>
              <a:t> when the patient was admitted.</a:t>
            </a:r>
            <a:endParaRPr lang="en-US" dirty="0"/>
          </a:p>
        </p:txBody>
      </p:sp>
      <p:sp>
        <p:nvSpPr>
          <p:cNvPr id="4" name="Slide Number Placeholder 3"/>
          <p:cNvSpPr>
            <a:spLocks noGrp="1"/>
          </p:cNvSpPr>
          <p:nvPr>
            <p:ph type="sldNum" sz="quarter" idx="10"/>
          </p:nvPr>
        </p:nvSpPr>
        <p:spPr/>
        <p:txBody>
          <a:bodyPr/>
          <a:lstStyle/>
          <a:p>
            <a:fld id="{91C79066-A7EE-4314-9516-9B3373561274}" type="slidenum">
              <a:rPr lang="en-US" smtClean="0"/>
              <a:t>3</a:t>
            </a:fld>
            <a:endParaRPr lang="en-US"/>
          </a:p>
        </p:txBody>
      </p:sp>
    </p:spTree>
    <p:extLst>
      <p:ext uri="{BB962C8B-B14F-4D97-AF65-F5344CB8AC3E}">
        <p14:creationId xmlns:p14="http://schemas.microsoft.com/office/powerpoint/2010/main" val="91858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66414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385628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364620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2085F67-7A3A-48A3-A014-BEB3CB3D3F52}"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11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760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198081"/>
      </p:ext>
    </p:extLst>
  </p:cSld>
  <p:clrMapOvr>
    <a:masterClrMapping/>
  </p:clrMapOvr>
  <p:extLst>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632088-7E42-4B13-8645-6CA4616862AF}" type="datetimeFigureOut">
              <a:rPr lang="en-US" smtClean="0"/>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4624428"/>
      </p:ext>
    </p:extLst>
  </p:cSld>
  <p:clrMapOvr>
    <a:masterClrMapping/>
  </p:clrMapOvr>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632088-7E42-4B13-8645-6CA4616862AF}" type="datetimeFigureOut">
              <a:rPr lang="en-US" smtClean="0"/>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651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4431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111495"/>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0278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9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9918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162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9947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426211977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632088-7E42-4B13-8645-6CA4616862AF}" type="datetimeFigureOut">
              <a:rPr lang="en-US" smtClean="0"/>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31305465"/>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632088-7E42-4B13-8645-6CA4616862AF}" type="datetimeFigureOut">
              <a:rPr lang="en-US" smtClean="0"/>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880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1496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392798584"/>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5624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F632088-7E42-4B13-8645-6CA4616862AF}" type="datetimeFigureOut">
              <a:rPr lang="en-US" smtClean="0"/>
              <a:t>3/3/2016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085F67-7A3A-48A3-A014-BEB3CB3D3F52}" type="slidenum">
              <a:rPr lang="en-US" smtClean="0"/>
              <a:t>‹#›</a:t>
            </a:fld>
            <a:endParaRPr lang="en-US"/>
          </a:p>
        </p:txBody>
      </p:sp>
    </p:spTree>
    <p:extLst>
      <p:ext uri="{BB962C8B-B14F-4D97-AF65-F5344CB8AC3E}">
        <p14:creationId xmlns:p14="http://schemas.microsoft.com/office/powerpoint/2010/main" val="34140126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632088-7E42-4B13-8645-6CA4616862AF}" type="datetimeFigureOut">
              <a:rPr lang="en-US" smtClean="0"/>
              <a:t>3/3/2016</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085F67-7A3A-48A3-A014-BEB3CB3D3F52}"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13067"/>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www.resdac.org/cms-data/variables/Claim-Source-Inpatient-Admission-Code" TargetMode="External"/><Relationship Id="rId2" Type="http://schemas.openxmlformats.org/officeDocument/2006/relationships/hyperlink" Target="http://www.scha.org/files/documents/patient_discharge_status_hx_10-01-09_10-01-13.pdf" TargetMode="External"/><Relationship Id="rId1" Type="http://schemas.openxmlformats.org/officeDocument/2006/relationships/slideLayout" Target="../slideLayouts/slideLayout13.xml"/><Relationship Id="rId4" Type="http://schemas.openxmlformats.org/officeDocument/2006/relationships/hyperlink" Target="http://www.resdac.org/cms-data/variables/Claim-Inpatient-Admission-Type-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Inpatient Claims</a:t>
            </a:r>
            <a:endParaRPr lang="en-US" dirty="0"/>
          </a:p>
        </p:txBody>
      </p:sp>
      <p:sp>
        <p:nvSpPr>
          <p:cNvPr id="3" name="Subtitle 2"/>
          <p:cNvSpPr>
            <a:spLocks noGrp="1"/>
          </p:cNvSpPr>
          <p:nvPr>
            <p:ph type="subTitle" idx="1"/>
          </p:nvPr>
        </p:nvSpPr>
        <p:spPr/>
        <p:txBody>
          <a:bodyPr/>
          <a:lstStyle/>
          <a:p>
            <a:r>
              <a:rPr lang="en-US" smtClean="0"/>
              <a:t>Spyridon Ganas</a:t>
            </a:r>
            <a:endParaRPr lang="en-US"/>
          </a:p>
        </p:txBody>
      </p:sp>
    </p:spTree>
    <p:extLst>
      <p:ext uri="{BB962C8B-B14F-4D97-AF65-F5344CB8AC3E}">
        <p14:creationId xmlns:p14="http://schemas.microsoft.com/office/powerpoint/2010/main" val="343929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 Services</a:t>
            </a:r>
            <a:endParaRPr lang="en-US" dirty="0"/>
          </a:p>
        </p:txBody>
      </p:sp>
      <p:sp>
        <p:nvSpPr>
          <p:cNvPr id="3" name="Content Placeholder 2"/>
          <p:cNvSpPr>
            <a:spLocks noGrp="1"/>
          </p:cNvSpPr>
          <p:nvPr>
            <p:ph idx="1"/>
          </p:nvPr>
        </p:nvSpPr>
        <p:spPr/>
        <p:txBody>
          <a:bodyPr/>
          <a:lstStyle/>
          <a:p>
            <a:r>
              <a:rPr lang="en-US" dirty="0" smtClean="0"/>
              <a:t>Inpatient services occur after a doctor formally admits a patient to a hospital.</a:t>
            </a:r>
          </a:p>
          <a:p>
            <a:r>
              <a:rPr lang="en-US" dirty="0" smtClean="0"/>
              <a:t>An inpatient stay continues until the patients discharge date.</a:t>
            </a:r>
          </a:p>
          <a:p>
            <a:r>
              <a:rPr lang="en-US" dirty="0" smtClean="0"/>
              <a:t>All medical procedures and prescription drugs occurring during this time will be recorded as part of the inpatient stay.</a:t>
            </a:r>
            <a:endParaRPr lang="en-US" dirty="0"/>
          </a:p>
        </p:txBody>
      </p:sp>
    </p:spTree>
    <p:extLst>
      <p:ext uri="{BB962C8B-B14F-4D97-AF65-F5344CB8AC3E}">
        <p14:creationId xmlns:p14="http://schemas.microsoft.com/office/powerpoint/2010/main" val="320562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 data elements</a:t>
            </a:r>
            <a:endParaRPr lang="en-US" dirty="0"/>
          </a:p>
        </p:txBody>
      </p:sp>
      <p:sp>
        <p:nvSpPr>
          <p:cNvPr id="3" name="Content Placeholder 2"/>
          <p:cNvSpPr>
            <a:spLocks noGrp="1"/>
          </p:cNvSpPr>
          <p:nvPr>
            <p:ph idx="1"/>
          </p:nvPr>
        </p:nvSpPr>
        <p:spPr/>
        <p:txBody>
          <a:bodyPr/>
          <a:lstStyle/>
          <a:p>
            <a:r>
              <a:rPr lang="en-US" dirty="0" smtClean="0"/>
              <a:t>Admission Date</a:t>
            </a:r>
          </a:p>
          <a:p>
            <a:r>
              <a:rPr lang="en-US" dirty="0" smtClean="0"/>
              <a:t>Admission Type</a:t>
            </a:r>
          </a:p>
          <a:p>
            <a:r>
              <a:rPr lang="en-US" dirty="0" smtClean="0"/>
              <a:t>Admission Source</a:t>
            </a:r>
          </a:p>
          <a:p>
            <a:r>
              <a:rPr lang="en-US" dirty="0" smtClean="0"/>
              <a:t>Discharge Status Code</a:t>
            </a:r>
          </a:p>
          <a:p>
            <a:r>
              <a:rPr lang="en-US" dirty="0" smtClean="0"/>
              <a:t>Admitting Diagnosis</a:t>
            </a:r>
          </a:p>
          <a:p>
            <a:r>
              <a:rPr lang="en-US" dirty="0" smtClean="0"/>
              <a:t>Present on Admission Code</a:t>
            </a:r>
            <a:endParaRPr lang="en-US" dirty="0"/>
          </a:p>
        </p:txBody>
      </p:sp>
    </p:spTree>
    <p:extLst>
      <p:ext uri="{BB962C8B-B14F-4D97-AF65-F5344CB8AC3E}">
        <p14:creationId xmlns:p14="http://schemas.microsoft.com/office/powerpoint/2010/main" val="65263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a:hlinkClick r:id="rId2"/>
              </a:rPr>
              <a:t>https://www.medicare.gov/Pubs/pdf/11435.pdf</a:t>
            </a:r>
          </a:p>
          <a:p>
            <a:r>
              <a:rPr lang="en-US" dirty="0" smtClean="0">
                <a:hlinkClick r:id="rId2"/>
              </a:rPr>
              <a:t>http</a:t>
            </a:r>
            <a:r>
              <a:rPr lang="en-US" dirty="0">
                <a:hlinkClick r:id="rId2"/>
              </a:rPr>
              <a:t>://</a:t>
            </a:r>
            <a:r>
              <a:rPr lang="en-US" dirty="0" smtClean="0">
                <a:hlinkClick r:id="rId2"/>
              </a:rPr>
              <a:t>www.scha.org/files/documents/patient_discharge_status_hx_10-01-09_10-01-13.pdf</a:t>
            </a:r>
            <a:endParaRPr lang="en-US" dirty="0" smtClean="0"/>
          </a:p>
          <a:p>
            <a:r>
              <a:rPr lang="en-US" dirty="0">
                <a:hlinkClick r:id="rId3"/>
              </a:rPr>
              <a:t>http://</a:t>
            </a:r>
            <a:r>
              <a:rPr lang="en-US" dirty="0" smtClean="0">
                <a:hlinkClick r:id="rId3"/>
              </a:rPr>
              <a:t>www.resdac.org/cms-data/variables/Claim-Source-Inpatient-Admission-Code</a:t>
            </a:r>
            <a:endParaRPr lang="en-US" dirty="0" smtClean="0"/>
          </a:p>
          <a:p>
            <a:r>
              <a:rPr lang="en-US" dirty="0">
                <a:hlinkClick r:id="rId4"/>
              </a:rPr>
              <a:t>http://</a:t>
            </a:r>
            <a:r>
              <a:rPr lang="en-US" dirty="0" smtClean="0">
                <a:hlinkClick r:id="rId4"/>
              </a:rPr>
              <a:t>www.resdac.org/cms-data/variables/Claim-Inpatient-Admission-Type-Code</a:t>
            </a:r>
            <a:endParaRPr lang="en-US" dirty="0" smtClean="0"/>
          </a:p>
          <a:p>
            <a:endParaRPr lang="en-US" dirty="0"/>
          </a:p>
        </p:txBody>
      </p:sp>
    </p:spTree>
    <p:extLst>
      <p:ext uri="{BB962C8B-B14F-4D97-AF65-F5344CB8AC3E}">
        <p14:creationId xmlns:p14="http://schemas.microsoft.com/office/powerpoint/2010/main" val="65263494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48</TotalTime>
  <Words>239</Words>
  <Application>Microsoft Office PowerPoint</Application>
  <PresentationFormat>Custom</PresentationFormat>
  <Paragraphs>20</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HDOfficeLightV0</vt:lpstr>
      <vt:lpstr>Gallery</vt:lpstr>
      <vt:lpstr>Inpatient Claims</vt:lpstr>
      <vt:lpstr>Inpatient Services</vt:lpstr>
      <vt:lpstr>Inpatient data elements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Spyridon Ganas</dc:creator>
  <cp:lastModifiedBy>Ganas, Spiro</cp:lastModifiedBy>
  <cp:revision>6</cp:revision>
  <dcterms:created xsi:type="dcterms:W3CDTF">2016-02-20T19:00:40Z</dcterms:created>
  <dcterms:modified xsi:type="dcterms:W3CDTF">2016-03-03T19:53:25Z</dcterms:modified>
</cp:coreProperties>
</file>