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Pharmacy Claims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23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6</Words>
  <Application>Microsoft Office PowerPoint</Application>
  <PresentationFormat>Custom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Pharmacy Claims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2016-02-23T19:40:36Z</dcterms:modified>
</cp:coreProperties>
</file>