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  <p:sldMasterId id="2147484036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>
        <p:scale>
          <a:sx n="93" d="100"/>
          <a:sy n="93" d="100"/>
        </p:scale>
        <p:origin x="-168" y="-3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4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8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2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112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60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89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9808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24428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6513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3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1149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96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918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62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7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1977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305465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62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798584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6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32088-7E42-4B13-8645-6CA4616862AF}" type="datetimeFigureOut">
              <a:rPr lang="en-US" smtClean="0"/>
              <a:t>2/23/2016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2085F67-7A3A-48A3-A014-BEB3CB3D3F52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71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Member Eligibility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Spyridon Ganas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95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27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453999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</TotalTime>
  <Words>6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HDOfficeLightV0</vt:lpstr>
      <vt:lpstr>Gallery</vt:lpstr>
      <vt:lpstr>Member Eligibility Data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Spyridon Ganas</dc:creator>
  <cp:lastModifiedBy>Ganas, Spiro</cp:lastModifiedBy>
  <cp:revision>3</cp:revision>
  <dcterms:created xsi:type="dcterms:W3CDTF">2016-02-20T19:00:40Z</dcterms:created>
  <dcterms:modified xsi:type="dcterms:W3CDTF">2016-02-23T19:39:27Z</dcterms:modified>
</cp:coreProperties>
</file>