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4150" autoAdjust="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hyperlink" Target="http://www.chiamass.gov/assets/docs/p/apcd/submission-guides/version-5.0/v5-apcd-product-file-submission-guide-FIN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Spyridon Ganas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96092" y="614289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0"/>
    </mc:Choice>
    <mc:Fallback xmlns="">
      <p:transition spd="slow" advTm="7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Product?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5" y="2015731"/>
            <a:ext cx="9520159" cy="4609004"/>
          </a:xfrm>
        </p:spPr>
        <p:txBody>
          <a:bodyPr>
            <a:normAutofit/>
          </a:bodyPr>
          <a:lstStyle/>
          <a:p>
            <a:r>
              <a:rPr lang="en-US" dirty="0"/>
              <a:t>A product is the set of benefits purchased from a health insurance company.  A product is often described as the combination of:</a:t>
            </a:r>
          </a:p>
          <a:p>
            <a:pPr lvl="1"/>
            <a:r>
              <a:rPr lang="en-US" dirty="0"/>
              <a:t>Deductibles.</a:t>
            </a:r>
          </a:p>
          <a:p>
            <a:pPr lvl="1"/>
            <a:r>
              <a:rPr lang="en-US" dirty="0"/>
              <a:t>Co-payments.</a:t>
            </a:r>
          </a:p>
          <a:p>
            <a:pPr lvl="1"/>
            <a:r>
              <a:rPr lang="en-US" dirty="0"/>
              <a:t>Coinsurance.</a:t>
            </a:r>
          </a:p>
          <a:p>
            <a:pPr lvl="1"/>
            <a:r>
              <a:rPr lang="en-US" dirty="0"/>
              <a:t>The network of doctors available.</a:t>
            </a:r>
          </a:p>
          <a:p>
            <a:pPr lvl="1"/>
            <a:r>
              <a:rPr lang="en-US" dirty="0"/>
              <a:t>The medical procedures that are covered.</a:t>
            </a:r>
          </a:p>
          <a:p>
            <a:pPr lvl="1"/>
            <a:r>
              <a:rPr lang="en-US" dirty="0"/>
              <a:t>Any other feature that impacts the way the policy pays claims, or the way the insurance company markets the policy.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543692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17"/>
    </mc:Choice>
    <mc:Fallback xmlns="">
      <p:transition spd="slow" advTm="26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Product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Carrier License type: HMO, Commercial Carrier, Senior Care Option, etc.</a:t>
            </a:r>
          </a:p>
          <a:p>
            <a:r>
              <a:rPr lang="en-US" dirty="0"/>
              <a:t>Line of Business:  HMO, PPO, POS, Indemnity, Medicare Advantage, etc.</a:t>
            </a:r>
          </a:p>
          <a:p>
            <a:r>
              <a:rPr lang="en-US" dirty="0"/>
              <a:t>Insurance Market: Individual, Health Exchange, Group, Student, etc.</a:t>
            </a:r>
          </a:p>
          <a:p>
            <a:r>
              <a:rPr lang="en-US" dirty="0"/>
              <a:t>Type of Benefit: Medical, Pharmacy, Dental, Vision, etc.</a:t>
            </a:r>
          </a:p>
          <a:p>
            <a:r>
              <a:rPr lang="en-US" dirty="0"/>
              <a:t>Risk Type: Self-Insured, Fully-Insured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496800" y="61663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119"/>
    </mc:Choice>
    <mc:Fallback xmlns="">
      <p:transition spd="slow" advTm="67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per person deductible</a:t>
            </a:r>
          </a:p>
          <a:p>
            <a:r>
              <a:rPr lang="en-US" dirty="0"/>
              <a:t>Annual per family deductible</a:t>
            </a:r>
          </a:p>
          <a:p>
            <a:r>
              <a:rPr lang="en-US" dirty="0"/>
              <a:t>Doe the insurance policy use a managed care model? (i.e. doe the patient need to select a primary care physician?)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14030" y="61077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86"/>
    </mc:Choice>
    <mc:Fallback xmlns="">
      <p:transition spd="slow" advTm="30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4"/>
              </a:rPr>
              <a:t>http://www.chiamass.gov/assets/docs/p/apcd/submission-guides/version-5.0/v5-apcd-product-file-submission-guide-FINAL.pdf</a:t>
            </a:r>
            <a:endParaRPr lang="en-US" dirty="0"/>
          </a:p>
          <a:p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649200" y="61077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6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8"/>
    </mc:Choice>
    <mc:Fallback xmlns="">
      <p:transition spd="slow" advTm="47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21</TotalTime>
  <Words>184</Words>
  <Application>Microsoft Office PowerPoint</Application>
  <PresentationFormat>Widescreen</PresentationFormat>
  <Paragraphs>25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Palatino Linotype</vt:lpstr>
      <vt:lpstr>Wingdings 2</vt:lpstr>
      <vt:lpstr>HDOfficeLightV0</vt:lpstr>
      <vt:lpstr>Gallery</vt:lpstr>
      <vt:lpstr>Product Data</vt:lpstr>
      <vt:lpstr>What is a Product?</vt:lpstr>
      <vt:lpstr>Type of Product Information</vt:lpstr>
      <vt:lpstr>Benefits Information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Spyridon Ganas</cp:lastModifiedBy>
  <cp:revision>7</cp:revision>
  <dcterms:created xsi:type="dcterms:W3CDTF">2016-02-20T19:00:40Z</dcterms:created>
  <dcterms:modified xsi:type="dcterms:W3CDTF">2016-03-02T02:38:01Z</dcterms:modified>
</cp:coreProperties>
</file>