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0631" autoAdjust="0"/>
  </p:normalViewPr>
  <p:slideViewPr>
    <p:cSldViewPr snapToGrid="0">
      <p:cViewPr varScale="1">
        <p:scale>
          <a:sx n="78" d="100"/>
          <a:sy n="78" d="100"/>
        </p:scale>
        <p:origin x="11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CHIADOCS-GOVT-APCD-FINAL-10-27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Re-Adjudicating Claims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16249" y="598479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75"/>
    </mc:Choice>
    <mc:Fallback>
      <p:transition spd="slow" advTm="10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Re-adjudication and Claims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4004924"/>
          </a:xfrm>
        </p:spPr>
        <p:txBody>
          <a:bodyPr/>
          <a:lstStyle/>
          <a:p>
            <a:r>
              <a:rPr lang="en-US" dirty="0"/>
              <a:t>Insurance organizations frequently review claims to verify that the correct payment has been made.</a:t>
            </a:r>
          </a:p>
          <a:p>
            <a:r>
              <a:rPr lang="en-US" dirty="0"/>
              <a:t>When an incorrect payment is found, the claim is “re-adjudicated” to calculate the amount that should have been paid.  The incorrect payment is “backed-out” and the correct payment is recorded.</a:t>
            </a:r>
          </a:p>
          <a:p>
            <a:r>
              <a:rPr lang="en-US" dirty="0"/>
              <a:t>This can create multiple versions of a claim in the APCD.</a:t>
            </a:r>
          </a:p>
          <a:p>
            <a:r>
              <a:rPr lang="en-US" dirty="0"/>
              <a:t>A “Highest Version Indicator” field has been created to identify the most recent version of the claim.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39816" y="613307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5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15"/>
    </mc:Choice>
    <mc:Fallback>
      <p:transition spd="slow" advTm="361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http://www.chiamass.gov/assets/docs/p/apcd/CHIADOCS-GOVT-APCD-FINAL-10-27.pdf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568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41</TotalTime>
  <Words>96</Words>
  <Application>Microsoft Office PowerPoint</Application>
  <PresentationFormat>Widescreen</PresentationFormat>
  <Paragraphs>9</Paragraphs>
  <Slides>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Re-Adjudicating Claims</vt:lpstr>
      <vt:lpstr>Re-adjudication and Claims Versioning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6</cp:revision>
  <dcterms:created xsi:type="dcterms:W3CDTF">2016-02-20T19:00:40Z</dcterms:created>
  <dcterms:modified xsi:type="dcterms:W3CDTF">2016-03-05T19:29:09Z</dcterms:modified>
</cp:coreProperties>
</file>