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62" r:id="rId4"/>
    <p:sldId id="263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9490" autoAdjust="0"/>
  </p:normalViewPr>
  <p:slideViewPr>
    <p:cSldViewPr snapToGrid="0">
      <p:cViewPr varScale="1">
        <p:scale>
          <a:sx n="88" d="100"/>
          <a:sy n="88" d="100"/>
        </p:scale>
        <p:origin x="7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ms.gov/Research-Statistics-Data-and-Systems/Research/HealthCareFinancingReview/downloads/04Summerpg119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ICD Codes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Spyridon Ganas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16543" y="610688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32"/>
    </mc:Choice>
    <mc:Fallback>
      <p:transition spd="slow" advTm="9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ICD-9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“International Statistical Classification or Diseases and Related Health Problems” is an international standard for recording medical diagnoses.</a:t>
            </a:r>
          </a:p>
          <a:p>
            <a:r>
              <a:rPr lang="en-US" dirty="0"/>
              <a:t>ICD is maintained by the World Health organization.  </a:t>
            </a:r>
          </a:p>
          <a:p>
            <a:r>
              <a:rPr lang="en-US" dirty="0"/>
              <a:t>ICD-9 was the version approved in 1978.</a:t>
            </a:r>
          </a:p>
          <a:p>
            <a:r>
              <a:rPr lang="en-US" dirty="0"/>
              <a:t>ICD-9 codes contain between three and five digits.  The fourth and fifth digits contain additional details that may not be required for all purposes.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83886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3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062"/>
    </mc:Choice>
    <mc:Fallback>
      <p:transition spd="slow" advTm="350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ICD-10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04924"/>
          </a:xfrm>
        </p:spPr>
        <p:txBody>
          <a:bodyPr>
            <a:normAutofit/>
          </a:bodyPr>
          <a:lstStyle/>
          <a:p>
            <a:r>
              <a:rPr lang="en-US" dirty="0"/>
              <a:t>ICD-10 contains over 14,400 different codes.</a:t>
            </a:r>
          </a:p>
          <a:p>
            <a:r>
              <a:rPr lang="en-US" dirty="0"/>
              <a:t>ICD-10-CM, the “Clinical Modifications” version used in the United States, contains over 68,000 codes.</a:t>
            </a:r>
          </a:p>
          <a:p>
            <a:r>
              <a:rPr lang="en-US" dirty="0"/>
              <a:t>The United States transitioned to ICD-10 on October 1</a:t>
            </a:r>
            <a:r>
              <a:rPr lang="en-US" baseline="30000" dirty="0"/>
              <a:t>st</a:t>
            </a:r>
            <a:r>
              <a:rPr lang="en-US" dirty="0"/>
              <a:t>, 2015.</a:t>
            </a:r>
          </a:p>
          <a:p>
            <a:r>
              <a:rPr lang="en-US" dirty="0"/>
              <a:t>ICD-10 provides detailed diagnosis data, along with information about the reason for a health care visit.</a:t>
            </a:r>
          </a:p>
          <a:p>
            <a:r>
              <a:rPr lang="en-US" dirty="0"/>
              <a:t>ICD-10 also permits recording laboratory results and quality metrics such as body-mass index.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79828" y="60206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603"/>
    </mc:Choice>
    <mc:Fallback>
      <p:transition spd="slow" advTm="406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Condition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Condition Categories (HCCs) group ICD codes.</a:t>
            </a:r>
          </a:p>
          <a:p>
            <a:r>
              <a:rPr lang="en-US" dirty="0"/>
              <a:t>HCCs are defined by the Center for Medicare and Medicaid Services.</a:t>
            </a:r>
          </a:p>
          <a:p>
            <a:r>
              <a:rPr lang="en-US" dirty="0"/>
              <a:t>HCCs provide a high-level look at the patient’s main medical conditions.  </a:t>
            </a:r>
          </a:p>
          <a:p>
            <a:r>
              <a:rPr lang="en-US" dirty="0"/>
              <a:t>HCCs are primarily used to measure a patients likely futures costs based on chronic conditions in the patient’s </a:t>
            </a:r>
            <a:r>
              <a:rPr lang="en-US"/>
              <a:t>medical history.</a:t>
            </a:r>
            <a:endParaRPr lang="en-US" dirty="0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834257" y="5867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415"/>
    </mc:Choice>
    <mc:Fallback>
      <p:transition spd="slow" advTm="474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https://en.wikipedia.org/wiki/International_Statistical_Classification_of_Diseases_and_Related_Health_Problems</a:t>
            </a:r>
          </a:p>
          <a:p>
            <a:r>
              <a:rPr lang="en-US" dirty="0">
                <a:hlinkClick r:id="rId2"/>
              </a:rPr>
              <a:t>https://en.wikipedia.org/wiki/ICD-10</a:t>
            </a:r>
          </a:p>
          <a:p>
            <a:r>
              <a:rPr lang="en-US" dirty="0">
                <a:hlinkClick r:id="rId2"/>
              </a:rPr>
              <a:t>https://www.cms.gov/Research-Statistics-Data-and-Systems/Research/HealthCareFinancingReview/downloads/04Summerpg119.pdf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7178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39</TotalTime>
  <Words>208</Words>
  <Application>Microsoft Office PowerPoint</Application>
  <PresentationFormat>Widescreen</PresentationFormat>
  <Paragraphs>22</Paragraphs>
  <Slides>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Palatino Linotype</vt:lpstr>
      <vt:lpstr>Wingdings 2</vt:lpstr>
      <vt:lpstr>HDOfficeLightV0</vt:lpstr>
      <vt:lpstr>Gallery</vt:lpstr>
      <vt:lpstr>ICD Codes</vt:lpstr>
      <vt:lpstr>ICD-9</vt:lpstr>
      <vt:lpstr>ICD-10</vt:lpstr>
      <vt:lpstr>Hierarchical Condition Categories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Spyridon Ganas</cp:lastModifiedBy>
  <cp:revision>6</cp:revision>
  <dcterms:created xsi:type="dcterms:W3CDTF">2016-02-20T19:00:40Z</dcterms:created>
  <dcterms:modified xsi:type="dcterms:W3CDTF">2016-03-05T19:36:06Z</dcterms:modified>
</cp:coreProperties>
</file>