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4806" autoAdjust="0"/>
  </p:normalViewPr>
  <p:slideViewPr>
    <p:cSldViewPr snapToGrid="0">
      <p:cViewPr varScale="1">
        <p:scale>
          <a:sx n="71" d="100"/>
          <a:sy n="71" d="100"/>
        </p:scale>
        <p:origin x="13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Diagnosis-Related</a:t>
            </a:r>
            <a:br>
              <a:rPr lang="en-US" dirty="0"/>
            </a:br>
            <a:r>
              <a:rPr lang="en-US" dirty="0"/>
              <a:t>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57095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58"/>
    </mc:Choice>
    <mc:Fallback>
      <p:transition spd="slow" advTm="7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Diagnosis-Related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Diagnosis-Related Groups (DRGs) classify hospital visits into related groups</a:t>
            </a:r>
          </a:p>
          <a:p>
            <a:r>
              <a:rPr lang="en-US" dirty="0"/>
              <a:t>Original designed to represent the “product” sold by the hospital.  For example, all claims related to a heart attack would be groups into a single DRG.</a:t>
            </a:r>
          </a:p>
          <a:p>
            <a:r>
              <a:rPr lang="en-US" dirty="0"/>
              <a:t>DRGs are used by Medicare to reimburse hospitals.</a:t>
            </a:r>
          </a:p>
          <a:p>
            <a:r>
              <a:rPr lang="en-US" dirty="0"/>
              <a:t>DRGs can be used to represent </a:t>
            </a:r>
            <a:r>
              <a:rPr lang="en-US"/>
              <a:t>“episodes of care”.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51223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49"/>
    </mc:Choice>
    <mc:Fallback>
      <p:transition spd="slow" advTm="32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https://en.wikipedia.org/wiki/Diagnosis-related_group</a:t>
            </a:r>
          </a:p>
        </p:txBody>
      </p:sp>
    </p:spTree>
    <p:extLst>
      <p:ext uri="{BB962C8B-B14F-4D97-AF65-F5344CB8AC3E}">
        <p14:creationId xmlns:p14="http://schemas.microsoft.com/office/powerpoint/2010/main" val="298132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8"/>
    </mc:Choice>
    <mc:Fallback>
      <p:transition spd="slow" advTm="1558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</TotalTime>
  <Words>71</Words>
  <Application>Microsoft Office PowerPoint</Application>
  <PresentationFormat>Widescreen</PresentationFormat>
  <Paragraphs>9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Diagnosis-Related Groups</vt:lpstr>
      <vt:lpstr>Diagnosis-Related Groups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5</cp:revision>
  <dcterms:created xsi:type="dcterms:W3CDTF">2016-02-20T19:00:40Z</dcterms:created>
  <dcterms:modified xsi:type="dcterms:W3CDTF">2016-03-05T19:25:16Z</dcterms:modified>
</cp:coreProperties>
</file>