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  <p:sldMasterId id="2147484036" r:id="rId2"/>
  </p:sldMasterIdLst>
  <p:sldIdLst>
    <p:sldId id="256" r:id="rId3"/>
    <p:sldId id="257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>
        <p:scale>
          <a:sx n="93" d="100"/>
          <a:sy n="93" d="100"/>
        </p:scale>
        <p:origin x="-72" y="-3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46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8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20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112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760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89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198081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624428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6513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35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111495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34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FF632088-7E42-4B13-8645-6CA4616862AF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2963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9189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621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7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19774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305465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0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27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98584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66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F632088-7E42-4B13-8645-6CA4616862AF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1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2088-7E42-4B13-8645-6CA4616862AF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71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38" r:id="rId2"/>
    <p:sldLayoutId id="2147484039" r:id="rId3"/>
    <p:sldLayoutId id="2147484040" r:id="rId4"/>
    <p:sldLayoutId id="2147484041" r:id="rId5"/>
    <p:sldLayoutId id="2147484042" r:id="rId6"/>
    <p:sldLayoutId id="2147484043" r:id="rId7"/>
    <p:sldLayoutId id="2147484044" r:id="rId8"/>
    <p:sldLayoutId id="2147484045" r:id="rId9"/>
    <p:sldLayoutId id="2147484046" r:id="rId10"/>
    <p:sldLayoutId id="21474840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habilitation_hospital" TargetMode="External"/><Relationship Id="rId7" Type="http://schemas.openxmlformats.org/officeDocument/2006/relationships/hyperlink" Target="https://www.cms.gov/Medicare/Provider-Enrollment-and-Certification/CertificationandComplianc/InpatientRehab.html" TargetMode="External"/><Relationship Id="rId2" Type="http://schemas.openxmlformats.org/officeDocument/2006/relationships/hyperlink" Target="https://en.wikipedia.org/wiki/Hospital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en.wikipedia.org/wiki/Acute_care" TargetMode="External"/><Relationship Id="rId5" Type="http://schemas.openxmlformats.org/officeDocument/2006/relationships/hyperlink" Target="http://www.hrsa.gov/healthit/toolbox/RuralHealthITtoolbox/Introduction/critical.html" TargetMode="External"/><Relationship Id="rId4" Type="http://schemas.openxmlformats.org/officeDocument/2006/relationships/hyperlink" Target="https://en.wikipedia.org/wiki/Children's_hospita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Medical Facilities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Spyridon Ganas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295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Access Hospital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hospitals provide emergency care services in rural </a:t>
            </a:r>
            <a:r>
              <a:rPr lang="en-US" dirty="0" smtClean="0"/>
              <a:t>communities (more than 35 miles from another hospital).</a:t>
            </a:r>
            <a:endParaRPr lang="en-US" dirty="0"/>
          </a:p>
          <a:p>
            <a:r>
              <a:rPr lang="en-US" dirty="0" smtClean="0"/>
              <a:t>Critical access hospitals are small facilities (less than 25 beds).</a:t>
            </a:r>
          </a:p>
          <a:p>
            <a:r>
              <a:rPr lang="en-US" dirty="0" smtClean="0"/>
              <a:t>They are designed to provide short-term care (less than 96 hours) for common illnesses and injuries.</a:t>
            </a:r>
          </a:p>
          <a:p>
            <a:r>
              <a:rPr lang="en-US" dirty="0" smtClean="0"/>
              <a:t>They also triage more complex cases, which are referred to larger facilities.</a:t>
            </a:r>
          </a:p>
        </p:txBody>
      </p:sp>
    </p:spTree>
    <p:extLst>
      <p:ext uri="{BB962C8B-B14F-4D97-AF65-F5344CB8AC3E}">
        <p14:creationId xmlns:p14="http://schemas.microsoft.com/office/powerpoint/2010/main" val="2300017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en.wikipedia.org/wiki/Hospital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en.wikipedia.org/wiki/Rehabilitation_hospital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en.wikipedia.org/wiki/Children%27s_hospital</a:t>
            </a:r>
            <a:endParaRPr lang="en-US" dirty="0" smtClean="0"/>
          </a:p>
          <a:p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www.hrsa.gov/healthit/toolbox/RuralHealthITtoolbox/Introduction/critical.html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en.wikipedia.org/wiki/Acute_care</a:t>
            </a:r>
            <a:endParaRPr lang="en-US" dirty="0" smtClean="0"/>
          </a:p>
          <a:p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www.cms.gov/Medicare/Provider-Enrollment-and-Certification/CertificationandComplianc/InpatientRehab.html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502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Acute Care Facility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Acute Care Facilities treat acute conditions, including injuries, illnesses and other urgent medical conditions.</a:t>
            </a:r>
          </a:p>
          <a:p>
            <a:r>
              <a:rPr lang="en-US" dirty="0" smtClean="0"/>
              <a:t>Acute care Facilities include “</a:t>
            </a:r>
            <a:r>
              <a:rPr lang="en-US" dirty="0"/>
              <a:t>emergency department, intensive care, coronary care, cardiology, neonatal intensive care, and many general areas where the patient could become acutely unwell and require </a:t>
            </a:r>
            <a:r>
              <a:rPr lang="en-US" dirty="0" smtClean="0"/>
              <a:t>stabilization”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627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Skilled Nursing Facility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skilled nursing facility is designed to provide long term care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These facilities primarily treat elderly and disabled patients.</a:t>
            </a:r>
          </a:p>
          <a:p>
            <a:r>
              <a:rPr lang="en-US" dirty="0" smtClean="0"/>
              <a:t>These facilities are designed for patients who require a level of care that must be provided by a doctor or a registered nurse.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502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Care Facility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Intermediate Care Facilities are a Medicaid-funded facility designed for individuals with intellectual disabilities.</a:t>
            </a:r>
          </a:p>
          <a:p>
            <a:r>
              <a:rPr lang="en-US" dirty="0" smtClean="0"/>
              <a:t>These facilities provide comprehensive care, including health care services and nutrition.</a:t>
            </a:r>
          </a:p>
          <a:p>
            <a:r>
              <a:rPr lang="en-US" dirty="0" smtClean="0"/>
              <a:t>Many of these facilities are “Day Programs”, which allow patients to work in the community.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844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Hospice Facility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Hospice facilities specialize in providing end-of-life care.</a:t>
            </a:r>
          </a:p>
          <a:p>
            <a:r>
              <a:rPr lang="en-US" dirty="0" smtClean="0"/>
              <a:t>Hospice services can be inpatient or provided in the patient’s home.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844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Cancer Center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National Cancer Institute has designated 69 facilities as cancer centers</a:t>
            </a:r>
          </a:p>
          <a:p>
            <a:r>
              <a:rPr lang="en-US" dirty="0" smtClean="0"/>
              <a:t>Cancer centers provide cutting edge treatments for cancer and related illnesses.</a:t>
            </a:r>
          </a:p>
          <a:p>
            <a:r>
              <a:rPr lang="en-US" dirty="0" smtClean="0"/>
              <a:t>These facilities also conduct cancer research and train cancer specialists.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844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Inpatient Children’s Hospital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inpatient facility specializing in pediatric care.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844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Inpatient Rehabilitation Facility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inpatient care and rehabilitation services.</a:t>
            </a:r>
          </a:p>
          <a:p>
            <a:r>
              <a:rPr lang="en-US" dirty="0" smtClean="0"/>
              <a:t>Designed for patient able to participate in at least three hours of intense rehabilitation service per day.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844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Inpatient Psychiatric Hospital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inpatient facility specializing in the treatment of mental health illnesses.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017669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58</TotalTime>
  <Words>353</Words>
  <Application>Microsoft Office PowerPoint</Application>
  <PresentationFormat>Custom</PresentationFormat>
  <Paragraphs>39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HDOfficeLightV0</vt:lpstr>
      <vt:lpstr>Gallery</vt:lpstr>
      <vt:lpstr>Medical Facilities</vt:lpstr>
      <vt:lpstr>General Acute Care Facility</vt:lpstr>
      <vt:lpstr>Skilled Nursing Facility</vt:lpstr>
      <vt:lpstr>Intermediate Care Facility</vt:lpstr>
      <vt:lpstr>Hospice Facility</vt:lpstr>
      <vt:lpstr>Cancer Center</vt:lpstr>
      <vt:lpstr>Inpatient Children’s Hospital</vt:lpstr>
      <vt:lpstr>Inpatient Rehabilitation Facility</vt:lpstr>
      <vt:lpstr>Inpatient Psychiatric Hospital</vt:lpstr>
      <vt:lpstr>Critical Access Hospital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Spyridon Ganas</dc:creator>
  <cp:lastModifiedBy>Ganas, Spiro</cp:lastModifiedBy>
  <cp:revision>7</cp:revision>
  <dcterms:created xsi:type="dcterms:W3CDTF">2016-02-20T19:00:40Z</dcterms:created>
  <dcterms:modified xsi:type="dcterms:W3CDTF">2016-03-03T19:27:11Z</dcterms:modified>
</cp:coreProperties>
</file>