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73" r:id="rId4"/>
    <p:sldId id="272" r:id="rId5"/>
    <p:sldId id="271" r:id="rId6"/>
    <p:sldId id="268" r:id="rId7"/>
    <p:sldId id="269" r:id="rId8"/>
    <p:sldId id="270" r:id="rId9"/>
    <p:sldId id="257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care.gov/glossary/" TargetMode="External"/><Relationship Id="rId2" Type="http://schemas.openxmlformats.org/officeDocument/2006/relationships/hyperlink" Target="http://www.hci3.org/thought-leadership/why-incentives-matter/capitation/capitation-models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a</a:t>
            </a:r>
            <a:r>
              <a:rPr lang="en-US" dirty="0" smtClean="0"/>
              <a:t>re Claims Paid?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Spyridon Ganas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Coinsurance is a form of member cost sharing where the member pays a fixed percent of each medical bill.</a:t>
            </a:r>
          </a:p>
          <a:p>
            <a:r>
              <a:rPr lang="en-US" dirty="0" smtClean="0"/>
              <a:t>Coinsurance policies allow member to pay a higher share of their medical bills in exchange for lower monthly premiums.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Out-of-Pocket Maximums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amount of a member’s copays, deductibles and coinsurance exceed the Out-of-Pocket Maximum, the insurance company will pay all additional bills.</a:t>
            </a:r>
          </a:p>
          <a:p>
            <a:r>
              <a:rPr lang="en-US" dirty="0" smtClean="0"/>
              <a:t>This feature of the insurance policy is designed to prevent bankruptcies due to medical bills, by capping the total amount a member will pay in a given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www.hci3.org/thought-leadership/why-incentives-matter/capitation/capitation-models</a:t>
            </a:r>
            <a:endParaRPr lang="en-US" dirty="0" smtClean="0"/>
          </a:p>
          <a:p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www.healthcare.gov/glossary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Fee-for-Service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most common, and traditional, method of reimbursing providers.</a:t>
            </a:r>
          </a:p>
          <a:p>
            <a:r>
              <a:rPr lang="en-US" dirty="0" smtClean="0"/>
              <a:t>Providers are reimbursed for each medical test and procedure that a patient receives.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9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Bundled-Episode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Providers are reimbursed based on the patients diagnosis.</a:t>
            </a:r>
          </a:p>
          <a:p>
            <a:r>
              <a:rPr lang="en-US" dirty="0" smtClean="0"/>
              <a:t>This payment method is common for maternity claims, where providers are paid a fixed amount for all services leading up to the delivery.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2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Capitations &amp; Global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Providers are paid a fixed amount per member per month</a:t>
            </a:r>
          </a:p>
          <a:p>
            <a:r>
              <a:rPr lang="en-US" dirty="0" smtClean="0"/>
              <a:t>This payment covers all services provided to the member.</a:t>
            </a:r>
          </a:p>
          <a:p>
            <a:r>
              <a:rPr lang="en-US" dirty="0" smtClean="0"/>
              <a:t>Certain high-cost service, such as advanced imaging, may be carved-out of the </a:t>
            </a:r>
            <a:r>
              <a:rPr lang="en-US" dirty="0" err="1" smtClean="0"/>
              <a:t>capitaiton</a:t>
            </a:r>
            <a:r>
              <a:rPr lang="en-US" dirty="0" smtClean="0"/>
              <a:t> agreement.</a:t>
            </a:r>
          </a:p>
          <a:p>
            <a:r>
              <a:rPr lang="en-US" dirty="0" smtClean="0"/>
              <a:t>This type of payment model gives providers a strong incentive to reduce over-utilization and maximize </a:t>
            </a:r>
            <a:r>
              <a:rPr lang="en-US" dirty="0" err="1" smtClean="0"/>
              <a:t>preventitive</a:t>
            </a:r>
            <a:r>
              <a:rPr lang="en-US" dirty="0" smtClean="0"/>
              <a:t>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6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Billed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the provider billed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Allowed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amount the insurance organization has agreed to pay the provider for the services renders.</a:t>
            </a:r>
          </a:p>
          <a:p>
            <a:r>
              <a:rPr lang="en-US" dirty="0" smtClean="0"/>
              <a:t>The allowed amount is often substantially lower than the billed amount.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Paid Amount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actually paid by this insurance company.</a:t>
            </a:r>
          </a:p>
          <a:p>
            <a:r>
              <a:rPr lang="en-US" dirty="0" smtClean="0"/>
              <a:t>This amount excludes member cost sharing.</a:t>
            </a:r>
          </a:p>
          <a:p>
            <a:r>
              <a:rPr lang="en-US" dirty="0" smtClean="0"/>
              <a:t>For capitated claims, this amount may be entered as zero, or as the “fee-for-service equivalent”</a:t>
            </a:r>
          </a:p>
          <a:p>
            <a:pPr lvl="1"/>
            <a:r>
              <a:rPr lang="en-US" dirty="0" smtClean="0"/>
              <a:t>Fee-for-service equivalent is a statistical value that represents the estimated amount the insurance organization would have paid if a capitated claim had been paid for under a fee-for-service agreement.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Copays are out-of</a:t>
            </a:r>
            <a:r>
              <a:rPr lang="en-US" dirty="0" smtClean="0"/>
              <a:t>-pocket payments the member makes at the time of service</a:t>
            </a:r>
          </a:p>
          <a:p>
            <a:r>
              <a:rPr lang="en-US" dirty="0" smtClean="0"/>
              <a:t>Copays are an amount per office visit.  For example, a plan may charge:</a:t>
            </a:r>
          </a:p>
          <a:p>
            <a:pPr lvl="1"/>
            <a:r>
              <a:rPr lang="en-US" dirty="0" smtClean="0"/>
              <a:t>A $20 copay for an office visit to a primary care physician</a:t>
            </a:r>
          </a:p>
          <a:p>
            <a:pPr lvl="1"/>
            <a:r>
              <a:rPr lang="en-US" dirty="0" smtClean="0"/>
              <a:t>A $50 copay for an office visit to a specialist</a:t>
            </a:r>
          </a:p>
          <a:p>
            <a:pPr lvl="1"/>
            <a:r>
              <a:rPr lang="en-US" dirty="0" smtClean="0"/>
              <a:t>A $500 copay for an emergency department visit</a:t>
            </a:r>
          </a:p>
          <a:p>
            <a:r>
              <a:rPr lang="en-US" dirty="0" smtClean="0"/>
              <a:t>Copays are designed to encourage members to choose the lowest-cost source of appropriate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Deductibles are the amount a member agrees to pay out of pocket before the insurance company will begin paying for medical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101</TotalTime>
  <Words>444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HDOfficeLightV0</vt:lpstr>
      <vt:lpstr>Gallery</vt:lpstr>
      <vt:lpstr>How are Claims Paid?</vt:lpstr>
      <vt:lpstr>Fee-for-Service Payments</vt:lpstr>
      <vt:lpstr>Bundled-Episode Payments</vt:lpstr>
      <vt:lpstr>Capitations &amp; Global Payments</vt:lpstr>
      <vt:lpstr>Billed Amount</vt:lpstr>
      <vt:lpstr>Allowed Amount</vt:lpstr>
      <vt:lpstr>Paid Amount</vt:lpstr>
      <vt:lpstr>Copays</vt:lpstr>
      <vt:lpstr>Deductibles</vt:lpstr>
      <vt:lpstr>Coinsurance</vt:lpstr>
      <vt:lpstr>Out-of-Pocket Maximums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11</cp:revision>
  <dcterms:created xsi:type="dcterms:W3CDTF">2016-02-20T19:00:40Z</dcterms:created>
  <dcterms:modified xsi:type="dcterms:W3CDTF">2016-03-04T20:03:38Z</dcterms:modified>
</cp:coreProperties>
</file>