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9248-A7B0-43D4-811E-13616F6E7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7B4AB-37FA-4C63-ACE1-55C39DB3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94BC-8BDE-40D5-B02A-BB2E3203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7F85-D35E-4E04-9EFB-34696773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0A9E-B1CD-4D68-ABBC-B3CF7901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A88C-B846-47D9-B566-FB82CC29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5A8A9-5527-42C4-8746-20DB1135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4EB2-F5F6-4296-BECF-34393E5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5C29-EFA8-4485-89EE-E45460CD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22E7-E211-432E-BB4D-6390B01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0FF7A-01C8-4DC8-9456-71502D77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A6FDC-7659-4C20-A7E6-458F44619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6275-4406-4605-B400-E8BB393D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F78E-0829-4B2B-99EA-2EE10C0C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E728B-79A7-4690-AA5F-3C6E82AD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21E6-4143-4896-A8B9-EB8E2A4D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252D-4B88-472B-8C90-FB660562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45D9-8588-4566-AC62-A69EF26B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80EC-D52C-4493-8843-EE36F99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E5583-AA91-4DEF-8344-0D0008EE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25E5-389C-4588-B12E-C553A055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8F527-57C0-48CF-BF90-DC5A36D8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FF48-DC62-41AF-BCE6-F08BDC0B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0CB2-206F-4B14-B9B5-D735030D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4817-307B-496D-8138-E9361E8E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F889-D3E7-4777-989E-C67F414F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3123-1C77-4C2C-A0C0-A44A4AE05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C09E-F887-47B7-8544-53C73E71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62C3-5C88-4062-8239-63448614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D5926-B89D-4755-864C-8C2D5ADD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2A37F-FAA5-443B-AB22-768DCCD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F0B6-F689-4BE0-9515-25FC330E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7A76-E0B9-480C-9AEE-99BDD2EED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83E92-F688-41BA-B2BC-0886E06C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6E3D5-CC1C-42CF-9917-01F3A11DF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609D7-FDCC-48CA-89A0-8C9F0F9B5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CEC3-1285-4702-9DE3-998C4822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0A796-BA8A-445E-8E3D-EBA891F3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CC27A-D27D-4F13-A665-F3EA151A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FC62-7936-4DFC-9374-ADAEB11E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665DB-97FB-42FF-99A6-A85BA35E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078D-D2FD-4EA6-AD38-903679EE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7F003-9992-4AF6-952A-FE48C7B5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E636F-63E6-4936-94AA-62591755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7A2D-21C0-444F-9076-20616A9C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70E9-DBB6-4E73-ABE1-073E95A8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EEFD-3D75-4515-8C77-B044401E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93E2-88D5-4CBB-A116-A77CD034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B40B9-A41D-4857-8DF4-393885BC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5C0B-8854-4A06-98F5-58F2604D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CA61-00CC-4718-ACFC-2900EB04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799E-815F-4524-9701-9A26281E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4CF5-C453-496B-A657-2B5BBF5C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981DC-E3BF-4A9D-BB25-6B42B0ED9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42EAE-D628-4DF2-BEC6-57A8BAE2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AA91A-75EB-4051-BA78-2B400D6E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E7AC-2C2A-448B-897D-B98F590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85F2-1FA8-490F-911C-48F56E9C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F26F2-9770-4B9C-96F8-48BEC63F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2C48-8E6D-48C3-863B-082E94DE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A6C6-AC6F-4633-A794-CEAABC2B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E6DF-C24D-4E04-AF9E-F82CEE84EF22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8A75-A07E-4380-9012-A1DF2C2B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07D3-704F-4362-9C32-2121E73E3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9D84-A759-4F9C-ACA8-9BBF9EB0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303F6F-9ECF-4962-9B71-4C205AF4B7C6}"/>
              </a:ext>
            </a:extLst>
          </p:cNvPr>
          <p:cNvSpPr/>
          <p:nvPr/>
        </p:nvSpPr>
        <p:spPr>
          <a:xfrm>
            <a:off x="4119240" y="346229"/>
            <a:ext cx="2246050" cy="1713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A5CB4-E503-4E59-92D3-A24BFF969E0E}"/>
              </a:ext>
            </a:extLst>
          </p:cNvPr>
          <p:cNvSpPr txBox="1"/>
          <p:nvPr/>
        </p:nvSpPr>
        <p:spPr>
          <a:xfrm>
            <a:off x="4119239" y="346229"/>
            <a:ext cx="2334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  <a:p>
            <a:r>
              <a:rPr lang="en-US" sz="1400" dirty="0"/>
              <a:t>________________________</a:t>
            </a:r>
          </a:p>
          <a:p>
            <a:r>
              <a:rPr lang="en-US" sz="1400" dirty="0"/>
              <a:t>Username: string</a:t>
            </a:r>
          </a:p>
          <a:p>
            <a:r>
              <a:rPr lang="en-US" sz="1400" dirty="0"/>
              <a:t>Password: string</a:t>
            </a:r>
          </a:p>
          <a:p>
            <a:r>
              <a:rPr lang="en-US" sz="1400" dirty="0"/>
              <a:t>________________________</a:t>
            </a:r>
          </a:p>
          <a:p>
            <a:r>
              <a:rPr lang="en-US" sz="1400" dirty="0"/>
              <a:t>Login()</a:t>
            </a:r>
          </a:p>
          <a:p>
            <a:r>
              <a:rPr lang="en-US" sz="1400" dirty="0"/>
              <a:t>Logout()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A2E98-0FBA-4FEE-B9CD-073B4A825CDC}"/>
              </a:ext>
            </a:extLst>
          </p:cNvPr>
          <p:cNvSpPr/>
          <p:nvPr/>
        </p:nvSpPr>
        <p:spPr>
          <a:xfrm>
            <a:off x="4119240" y="3004851"/>
            <a:ext cx="2246050" cy="2026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9C82-47E5-40BD-83C9-CF51EDF9E3FD}"/>
              </a:ext>
            </a:extLst>
          </p:cNvPr>
          <p:cNvSpPr txBox="1"/>
          <p:nvPr/>
        </p:nvSpPr>
        <p:spPr>
          <a:xfrm>
            <a:off x="4074851" y="2982500"/>
            <a:ext cx="2334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Inbox</a:t>
            </a:r>
          </a:p>
          <a:p>
            <a:r>
              <a:rPr lang="en-US" sz="1400" dirty="0"/>
              <a:t>________________________</a:t>
            </a:r>
          </a:p>
          <a:p>
            <a:r>
              <a:rPr lang="en-US" sz="1400" dirty="0"/>
              <a:t>Message: string</a:t>
            </a:r>
          </a:p>
          <a:p>
            <a:r>
              <a:rPr lang="en-US" sz="1400" dirty="0"/>
              <a:t>Attachment Size: double</a:t>
            </a:r>
          </a:p>
          <a:p>
            <a:r>
              <a:rPr lang="en-US" sz="1400" dirty="0"/>
              <a:t>________________________</a:t>
            </a:r>
          </a:p>
          <a:p>
            <a:r>
              <a:rPr lang="en-US" sz="1400" dirty="0"/>
              <a:t>Load inbox()</a:t>
            </a:r>
          </a:p>
          <a:p>
            <a:r>
              <a:rPr lang="en-US" sz="1400" dirty="0"/>
              <a:t>Search inbox()</a:t>
            </a:r>
          </a:p>
          <a:p>
            <a:r>
              <a:rPr lang="en-US" sz="1400" dirty="0"/>
              <a:t>Delete Message()</a:t>
            </a:r>
          </a:p>
          <a:p>
            <a:r>
              <a:rPr lang="en-US" sz="1400" dirty="0"/>
              <a:t>Create Message()</a:t>
            </a:r>
          </a:p>
          <a:p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109CA-CB51-4CF0-8877-7F1E32A2778E}"/>
              </a:ext>
            </a:extLst>
          </p:cNvPr>
          <p:cNvSpPr/>
          <p:nvPr/>
        </p:nvSpPr>
        <p:spPr>
          <a:xfrm>
            <a:off x="7750208" y="2876366"/>
            <a:ext cx="2911874" cy="30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782B6-9AA5-4A11-AF84-98ED24B79F11}"/>
              </a:ext>
            </a:extLst>
          </p:cNvPr>
          <p:cNvSpPr txBox="1"/>
          <p:nvPr/>
        </p:nvSpPr>
        <p:spPr>
          <a:xfrm>
            <a:off x="7705818" y="2982499"/>
            <a:ext cx="2911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Message</a:t>
            </a:r>
          </a:p>
          <a:p>
            <a:r>
              <a:rPr lang="en-US" sz="1400" dirty="0"/>
              <a:t>______________________________</a:t>
            </a:r>
          </a:p>
          <a:p>
            <a:r>
              <a:rPr lang="en-US" sz="1400" dirty="0"/>
              <a:t>new Message: string</a:t>
            </a:r>
          </a:p>
          <a:p>
            <a:endParaRPr lang="en-US" sz="1400" dirty="0"/>
          </a:p>
          <a:p>
            <a:r>
              <a:rPr lang="en-US" sz="1400" dirty="0"/>
              <a:t>______________________________</a:t>
            </a:r>
          </a:p>
          <a:p>
            <a:r>
              <a:rPr lang="en-US" sz="1400" dirty="0"/>
              <a:t>Send Email()</a:t>
            </a:r>
          </a:p>
          <a:p>
            <a:r>
              <a:rPr lang="en-US" sz="1400" dirty="0"/>
              <a:t>Send Attachments()</a:t>
            </a:r>
          </a:p>
          <a:p>
            <a:r>
              <a:rPr lang="en-US" sz="1400" dirty="0"/>
              <a:t>Attach to message()</a:t>
            </a:r>
          </a:p>
          <a:p>
            <a:r>
              <a:rPr lang="en-US" sz="1400" dirty="0"/>
              <a:t>forward message()</a:t>
            </a:r>
          </a:p>
          <a:p>
            <a:r>
              <a:rPr lang="en-US" sz="1400" dirty="0"/>
              <a:t>Receive message()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4566B-6D8D-4AB4-B058-FAF29F757D43}"/>
              </a:ext>
            </a:extLst>
          </p:cNvPr>
          <p:cNvSpPr/>
          <p:nvPr/>
        </p:nvSpPr>
        <p:spPr>
          <a:xfrm>
            <a:off x="257453" y="3095452"/>
            <a:ext cx="224605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ECF7-2043-4E23-8511-DDC05BFF7C1E}"/>
              </a:ext>
            </a:extLst>
          </p:cNvPr>
          <p:cNvSpPr txBox="1"/>
          <p:nvPr/>
        </p:nvSpPr>
        <p:spPr>
          <a:xfrm>
            <a:off x="257452" y="3095452"/>
            <a:ext cx="2334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Attachment</a:t>
            </a:r>
          </a:p>
          <a:p>
            <a:r>
              <a:rPr lang="en-US" sz="1400" dirty="0"/>
              <a:t>________________________</a:t>
            </a:r>
          </a:p>
          <a:p>
            <a:r>
              <a:rPr lang="en-US" sz="1400" dirty="0"/>
              <a:t>Attachment Type: string </a:t>
            </a:r>
          </a:p>
          <a:p>
            <a:r>
              <a:rPr lang="en-US" sz="1400" dirty="0"/>
              <a:t>________________________</a:t>
            </a:r>
          </a:p>
          <a:p>
            <a:r>
              <a:rPr lang="en-US" sz="1400" dirty="0"/>
              <a:t>Add Attachment()</a:t>
            </a:r>
          </a:p>
          <a:p>
            <a:r>
              <a:rPr lang="en-US" sz="1400" dirty="0"/>
              <a:t>Delete Attachment()</a:t>
            </a:r>
          </a:p>
          <a:p>
            <a:r>
              <a:rPr lang="en-US" sz="1400" dirty="0"/>
              <a:t>Replace Attachment()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A27171-4843-4C5F-BD30-212F51D6650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242265" y="2059619"/>
            <a:ext cx="0" cy="92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5F6EC9-5E77-4EEE-9418-ACA82353A87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409678" y="4105884"/>
            <a:ext cx="1296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12C9870-85DF-4F39-91F7-C1DB0A7ABDD6}"/>
              </a:ext>
            </a:extLst>
          </p:cNvPr>
          <p:cNvCxnSpPr>
            <a:cxnSpLocks/>
            <a:stCxn id="11" idx="2"/>
            <a:endCxn id="10" idx="2"/>
          </p:cNvCxnSpPr>
          <p:nvPr/>
        </p:nvCxnSpPr>
        <p:spPr>
          <a:xfrm rot="16200000" flipH="1">
            <a:off x="5112149" y="1179662"/>
            <a:ext cx="317934" cy="7781277"/>
          </a:xfrm>
          <a:prstGeom prst="bentConnector3">
            <a:avLst>
              <a:gd name="adj1" fmla="val 171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2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8F61729E3384B89C2D15EAFEB4981" ma:contentTypeVersion="4" ma:contentTypeDescription="Create a new document." ma:contentTypeScope="" ma:versionID="40c48a3da447a286a3b034c863e915c4">
  <xsd:schema xmlns:xsd="http://www.w3.org/2001/XMLSchema" xmlns:xs="http://www.w3.org/2001/XMLSchema" xmlns:p="http://schemas.microsoft.com/office/2006/metadata/properties" xmlns:ns3="066ee90f-e5d6-4d57-8d2c-d95330ef62bf" targetNamespace="http://schemas.microsoft.com/office/2006/metadata/properties" ma:root="true" ma:fieldsID="34a45f73176c87f9fceb96751e50d1c1" ns3:_="">
    <xsd:import namespace="066ee90f-e5d6-4d57-8d2c-d95330ef62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ee90f-e5d6-4d57-8d2c-d95330ef6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FC11E5-63D7-480C-8539-399B75B857AD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066ee90f-e5d6-4d57-8d2c-d95330ef62bf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CA878BD-1142-47CC-87FE-BA52E4BCE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D7E66-F162-4ED6-AC88-176EA29F5F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6ee90f-e5d6-4d57-8d2c-d95330ef6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Reed, Alonzo</dc:creator>
  <cp:lastModifiedBy>Reed, Alonzo</cp:lastModifiedBy>
  <cp:revision>2</cp:revision>
  <dcterms:created xsi:type="dcterms:W3CDTF">2021-10-02T01:23:20Z</dcterms:created>
  <dcterms:modified xsi:type="dcterms:W3CDTF">2021-10-02T02:35:16Z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0x0101003968F61729E3384B89C2D15EAFEB4981</vt:lpwstr>
  </property>
</Properties>
</file>