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FBEDED"/>
          </a:solidFill>
        </a:fill>
      </a:tcStyle>
    </a:wholeTbl>
    <a:band2H>
      <a:tcTxStyle/>
      <a:tcStyle>
        <a:tcBdr/>
        <a:fill>
          <a:solidFill>
            <a:srgbClr val="FDF6F6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E2E9F6"/>
          </a:solidFill>
        </a:fill>
      </a:tcStyle>
    </a:wholeTbl>
    <a:band2H>
      <a:tcTxStyle/>
      <a:tcStyle>
        <a:tcBdr/>
        <a:fill>
          <a:solidFill>
            <a:srgbClr val="F1F4FB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CBCBDB"/>
          </a:solidFill>
        </a:fill>
      </a:tcStyle>
    </a:wholeTbl>
    <a:band2H>
      <a:tcTxStyle/>
      <a:tcStyle>
        <a:tcBdr/>
        <a:fill>
          <a:solidFill>
            <a:srgbClr val="E7E7EE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DFAF6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AF6"/>
          </a:solidFill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600">
        <a:latin typeface="+mn-lt"/>
        <a:ea typeface="+mn-ea"/>
        <a:cs typeface="+mn-cs"/>
        <a:sym typeface="Calibri"/>
      </a:defRPr>
    </a:lvl1pPr>
    <a:lvl2pPr indent="228600" defTabSz="457200" latinLnBrk="0">
      <a:defRPr sz="600">
        <a:latin typeface="+mn-lt"/>
        <a:ea typeface="+mn-ea"/>
        <a:cs typeface="+mn-cs"/>
        <a:sym typeface="Calibri"/>
      </a:defRPr>
    </a:lvl2pPr>
    <a:lvl3pPr indent="457200" defTabSz="457200" latinLnBrk="0">
      <a:defRPr sz="600">
        <a:latin typeface="+mn-lt"/>
        <a:ea typeface="+mn-ea"/>
        <a:cs typeface="+mn-cs"/>
        <a:sym typeface="Calibri"/>
      </a:defRPr>
    </a:lvl3pPr>
    <a:lvl4pPr indent="685800" defTabSz="457200" latinLnBrk="0">
      <a:defRPr sz="600">
        <a:latin typeface="+mn-lt"/>
        <a:ea typeface="+mn-ea"/>
        <a:cs typeface="+mn-cs"/>
        <a:sym typeface="Calibri"/>
      </a:defRPr>
    </a:lvl4pPr>
    <a:lvl5pPr indent="914400" defTabSz="457200" latinLnBrk="0">
      <a:defRPr sz="600">
        <a:latin typeface="+mn-lt"/>
        <a:ea typeface="+mn-ea"/>
        <a:cs typeface="+mn-cs"/>
        <a:sym typeface="Calibri"/>
      </a:defRPr>
    </a:lvl5pPr>
    <a:lvl6pPr indent="1143000" defTabSz="457200" latinLnBrk="0">
      <a:defRPr sz="600">
        <a:latin typeface="+mn-lt"/>
        <a:ea typeface="+mn-ea"/>
        <a:cs typeface="+mn-cs"/>
        <a:sym typeface="Calibri"/>
      </a:defRPr>
    </a:lvl6pPr>
    <a:lvl7pPr indent="1371600" defTabSz="457200" latinLnBrk="0">
      <a:defRPr sz="600">
        <a:latin typeface="+mn-lt"/>
        <a:ea typeface="+mn-ea"/>
        <a:cs typeface="+mn-cs"/>
        <a:sym typeface="Calibri"/>
      </a:defRPr>
    </a:lvl7pPr>
    <a:lvl8pPr indent="1600200" defTabSz="457200" latinLnBrk="0">
      <a:defRPr sz="600">
        <a:latin typeface="+mn-lt"/>
        <a:ea typeface="+mn-ea"/>
        <a:cs typeface="+mn-cs"/>
        <a:sym typeface="Calibri"/>
      </a:defRPr>
    </a:lvl8pPr>
    <a:lvl9pPr indent="1828800" defTabSz="457200" latinLnBrk="0">
      <a:defRPr sz="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 0"/>
          <p:cNvSpPr/>
          <p:nvPr/>
        </p:nvSpPr>
        <p:spPr>
          <a:xfrm>
            <a:off x="0" y="0"/>
            <a:ext cx="5295900" cy="687705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Freeform: Shape 19"/>
          <p:cNvSpPr/>
          <p:nvPr/>
        </p:nvSpPr>
        <p:spPr>
          <a:xfrm>
            <a:off x="1600200" y="1173106"/>
            <a:ext cx="9191626" cy="5704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7784"/>
                  <a:pt x="21600" y="17387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7387"/>
                </a:lnTo>
                <a:cubicBezTo>
                  <a:pt x="0" y="7784"/>
                  <a:pt x="4835" y="0"/>
                  <a:pt x="10800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Freeform: Shape 17"/>
          <p:cNvSpPr/>
          <p:nvPr/>
        </p:nvSpPr>
        <p:spPr>
          <a:xfrm>
            <a:off x="2795588" y="-1"/>
            <a:ext cx="6803143" cy="5396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7994"/>
                </a:lnTo>
                <a:cubicBezTo>
                  <a:pt x="21600" y="15508"/>
                  <a:pt x="16765" y="21600"/>
                  <a:pt x="10800" y="21600"/>
                </a:cubicBezTo>
                <a:cubicBezTo>
                  <a:pt x="4835" y="21600"/>
                  <a:pt x="0" y="15508"/>
                  <a:pt x="0" y="7994"/>
                </a:cubicBezTo>
                <a:close/>
              </a:path>
            </a:pathLst>
          </a:custGeom>
          <a:solidFill>
            <a:srgbClr val="FDFAF6">
              <a:alpha val="9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403091" y="69573"/>
            <a:ext cx="5385817" cy="31399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800"/>
              </a:lnSpc>
            </a:lvl1pPr>
          </a:lstStyle>
          <a:p>
            <a:r>
              <a:t>Click to add title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49496" y="3255267"/>
            <a:ext cx="3493009" cy="1644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Click to add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986784" y="701701"/>
            <a:ext cx="7439243" cy="1309979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Click to add title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1" name="Image 0"/>
          <p:cNvSpPr/>
          <p:nvPr/>
        </p:nvSpPr>
        <p:spPr>
          <a:xfrm>
            <a:off x="-5568" y="-2784"/>
            <a:ext cx="3443288" cy="68913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02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10" y="-2784"/>
            <a:ext cx="1734411" cy="516731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Freeform: Shape 38"/>
          <p:cNvSpPr/>
          <p:nvPr/>
        </p:nvSpPr>
        <p:spPr>
          <a:xfrm>
            <a:off x="1721621" y="-2785"/>
            <a:ext cx="1716116" cy="1720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5" y="0"/>
                </a:moveTo>
                <a:lnTo>
                  <a:pt x="1389" y="0"/>
                </a:lnTo>
                <a:cubicBezTo>
                  <a:pt x="1389" y="11145"/>
                  <a:pt x="10455" y="20210"/>
                  <a:pt x="21599" y="20210"/>
                </a:cubicBezTo>
                <a:lnTo>
                  <a:pt x="21599" y="20424"/>
                </a:lnTo>
                <a:lnTo>
                  <a:pt x="21600" y="20425"/>
                </a:lnTo>
                <a:cubicBezTo>
                  <a:pt x="10338" y="20425"/>
                  <a:pt x="1175" y="11262"/>
                  <a:pt x="1175" y="0"/>
                </a:cubicBezTo>
                <a:close/>
                <a:moveTo>
                  <a:pt x="0" y="0"/>
                </a:moveTo>
                <a:lnTo>
                  <a:pt x="214" y="0"/>
                </a:lnTo>
                <a:cubicBezTo>
                  <a:pt x="214" y="11793"/>
                  <a:pt x="9807" y="21386"/>
                  <a:pt x="21600" y="21386"/>
                </a:cubicBezTo>
                <a:lnTo>
                  <a:pt x="21600" y="21600"/>
                </a:lnTo>
                <a:cubicBezTo>
                  <a:pt x="9690" y="21600"/>
                  <a:pt x="0" y="11910"/>
                  <a:pt x="0" y="0"/>
                </a:cubicBezTo>
                <a:close/>
                <a:moveTo>
                  <a:pt x="2351" y="0"/>
                </a:moveTo>
                <a:lnTo>
                  <a:pt x="2565" y="0"/>
                </a:lnTo>
                <a:cubicBezTo>
                  <a:pt x="2565" y="10497"/>
                  <a:pt x="11105" y="19035"/>
                  <a:pt x="21600" y="19035"/>
                </a:cubicBezTo>
                <a:lnTo>
                  <a:pt x="21600" y="19249"/>
                </a:lnTo>
                <a:cubicBezTo>
                  <a:pt x="10986" y="19249"/>
                  <a:pt x="2351" y="10614"/>
                  <a:pt x="2351" y="0"/>
                </a:cubicBezTo>
                <a:close/>
                <a:moveTo>
                  <a:pt x="3526" y="0"/>
                </a:moveTo>
                <a:lnTo>
                  <a:pt x="3740" y="0"/>
                </a:lnTo>
                <a:cubicBezTo>
                  <a:pt x="3740" y="9847"/>
                  <a:pt x="11751" y="17860"/>
                  <a:pt x="21600" y="17860"/>
                </a:cubicBezTo>
                <a:lnTo>
                  <a:pt x="21600" y="18074"/>
                </a:lnTo>
                <a:cubicBezTo>
                  <a:pt x="11634" y="18074"/>
                  <a:pt x="3526" y="9966"/>
                  <a:pt x="3526" y="0"/>
                </a:cubicBezTo>
                <a:close/>
                <a:moveTo>
                  <a:pt x="4701" y="0"/>
                </a:moveTo>
                <a:lnTo>
                  <a:pt x="4915" y="0"/>
                </a:lnTo>
                <a:cubicBezTo>
                  <a:pt x="4915" y="9199"/>
                  <a:pt x="12399" y="16684"/>
                  <a:pt x="21599" y="16684"/>
                </a:cubicBezTo>
                <a:lnTo>
                  <a:pt x="21599" y="16898"/>
                </a:lnTo>
                <a:lnTo>
                  <a:pt x="21600" y="16899"/>
                </a:lnTo>
                <a:cubicBezTo>
                  <a:pt x="12282" y="16899"/>
                  <a:pt x="4701" y="9318"/>
                  <a:pt x="4701" y="0"/>
                </a:cubicBezTo>
                <a:close/>
                <a:moveTo>
                  <a:pt x="5877" y="0"/>
                </a:moveTo>
                <a:lnTo>
                  <a:pt x="6091" y="0"/>
                </a:lnTo>
                <a:cubicBezTo>
                  <a:pt x="6091" y="8551"/>
                  <a:pt x="13049" y="15509"/>
                  <a:pt x="21600" y="15509"/>
                </a:cubicBezTo>
                <a:lnTo>
                  <a:pt x="21600" y="15723"/>
                </a:lnTo>
                <a:cubicBezTo>
                  <a:pt x="12931" y="15723"/>
                  <a:pt x="5877" y="8669"/>
                  <a:pt x="5877" y="0"/>
                </a:cubicBezTo>
                <a:close/>
                <a:moveTo>
                  <a:pt x="7052" y="0"/>
                </a:moveTo>
                <a:lnTo>
                  <a:pt x="7266" y="0"/>
                </a:lnTo>
                <a:cubicBezTo>
                  <a:pt x="7266" y="7903"/>
                  <a:pt x="13697" y="14334"/>
                  <a:pt x="21600" y="14334"/>
                </a:cubicBezTo>
                <a:lnTo>
                  <a:pt x="21600" y="14548"/>
                </a:lnTo>
                <a:cubicBezTo>
                  <a:pt x="13579" y="14548"/>
                  <a:pt x="7052" y="8021"/>
                  <a:pt x="7052" y="0"/>
                </a:cubicBezTo>
                <a:close/>
                <a:moveTo>
                  <a:pt x="8227" y="0"/>
                </a:moveTo>
                <a:lnTo>
                  <a:pt x="8441" y="0"/>
                </a:lnTo>
                <a:cubicBezTo>
                  <a:pt x="8441" y="7255"/>
                  <a:pt x="14343" y="13158"/>
                  <a:pt x="21599" y="13158"/>
                </a:cubicBezTo>
                <a:lnTo>
                  <a:pt x="21599" y="13371"/>
                </a:lnTo>
                <a:lnTo>
                  <a:pt x="21600" y="13373"/>
                </a:lnTo>
                <a:cubicBezTo>
                  <a:pt x="14227" y="13373"/>
                  <a:pt x="8227" y="7374"/>
                  <a:pt x="8227" y="0"/>
                </a:cubicBezTo>
                <a:close/>
                <a:moveTo>
                  <a:pt x="9404" y="0"/>
                </a:moveTo>
                <a:lnTo>
                  <a:pt x="9617" y="0"/>
                </a:lnTo>
                <a:cubicBezTo>
                  <a:pt x="9617" y="6607"/>
                  <a:pt x="14993" y="11983"/>
                  <a:pt x="21600" y="11983"/>
                </a:cubicBezTo>
                <a:lnTo>
                  <a:pt x="21600" y="12196"/>
                </a:lnTo>
                <a:cubicBezTo>
                  <a:pt x="14875" y="12196"/>
                  <a:pt x="9404" y="6725"/>
                  <a:pt x="9404" y="0"/>
                </a:cubicBezTo>
                <a:close/>
                <a:moveTo>
                  <a:pt x="10579" y="0"/>
                </a:moveTo>
                <a:lnTo>
                  <a:pt x="10792" y="0"/>
                </a:lnTo>
                <a:cubicBezTo>
                  <a:pt x="10792" y="5959"/>
                  <a:pt x="15641" y="10808"/>
                  <a:pt x="21600" y="10808"/>
                </a:cubicBezTo>
                <a:lnTo>
                  <a:pt x="21600" y="11021"/>
                </a:lnTo>
                <a:cubicBezTo>
                  <a:pt x="15523" y="11021"/>
                  <a:pt x="10579" y="6077"/>
                  <a:pt x="10579" y="0"/>
                </a:cubicBezTo>
                <a:close/>
                <a:moveTo>
                  <a:pt x="11754" y="0"/>
                </a:moveTo>
                <a:lnTo>
                  <a:pt x="11967" y="0"/>
                </a:lnTo>
                <a:cubicBezTo>
                  <a:pt x="11967" y="5311"/>
                  <a:pt x="16289" y="9631"/>
                  <a:pt x="21600" y="9631"/>
                </a:cubicBezTo>
                <a:lnTo>
                  <a:pt x="21600" y="9846"/>
                </a:lnTo>
                <a:cubicBezTo>
                  <a:pt x="16171" y="9846"/>
                  <a:pt x="11754" y="5429"/>
                  <a:pt x="11754" y="0"/>
                </a:cubicBezTo>
                <a:close/>
                <a:moveTo>
                  <a:pt x="12930" y="0"/>
                </a:moveTo>
                <a:lnTo>
                  <a:pt x="13144" y="0"/>
                </a:lnTo>
                <a:cubicBezTo>
                  <a:pt x="13144" y="4663"/>
                  <a:pt x="16938" y="8456"/>
                  <a:pt x="21600" y="8456"/>
                </a:cubicBezTo>
                <a:lnTo>
                  <a:pt x="21600" y="8670"/>
                </a:lnTo>
                <a:cubicBezTo>
                  <a:pt x="16819" y="8670"/>
                  <a:pt x="12930" y="4780"/>
                  <a:pt x="12930" y="0"/>
                </a:cubicBezTo>
                <a:close/>
                <a:moveTo>
                  <a:pt x="14105" y="0"/>
                </a:moveTo>
                <a:lnTo>
                  <a:pt x="14319" y="0"/>
                </a:lnTo>
                <a:cubicBezTo>
                  <a:pt x="14319" y="4014"/>
                  <a:pt x="17585" y="7281"/>
                  <a:pt x="21600" y="7281"/>
                </a:cubicBezTo>
                <a:lnTo>
                  <a:pt x="21600" y="7495"/>
                </a:lnTo>
                <a:cubicBezTo>
                  <a:pt x="17467" y="7495"/>
                  <a:pt x="14105" y="4133"/>
                  <a:pt x="14105" y="0"/>
                </a:cubicBezTo>
                <a:close/>
                <a:moveTo>
                  <a:pt x="15280" y="0"/>
                </a:moveTo>
                <a:lnTo>
                  <a:pt x="15494" y="0"/>
                </a:lnTo>
                <a:cubicBezTo>
                  <a:pt x="15494" y="3366"/>
                  <a:pt x="18233" y="6105"/>
                  <a:pt x="21600" y="6105"/>
                </a:cubicBezTo>
                <a:lnTo>
                  <a:pt x="21600" y="6320"/>
                </a:lnTo>
                <a:cubicBezTo>
                  <a:pt x="18115" y="6320"/>
                  <a:pt x="15280" y="3485"/>
                  <a:pt x="15280" y="0"/>
                </a:cubicBezTo>
                <a:close/>
                <a:moveTo>
                  <a:pt x="16456" y="0"/>
                </a:moveTo>
                <a:lnTo>
                  <a:pt x="16670" y="0"/>
                </a:lnTo>
                <a:cubicBezTo>
                  <a:pt x="16670" y="2718"/>
                  <a:pt x="18882" y="4930"/>
                  <a:pt x="21600" y="4930"/>
                </a:cubicBezTo>
                <a:lnTo>
                  <a:pt x="21600" y="5144"/>
                </a:lnTo>
                <a:cubicBezTo>
                  <a:pt x="18763" y="5144"/>
                  <a:pt x="16456" y="2836"/>
                  <a:pt x="16456" y="0"/>
                </a:cubicBezTo>
                <a:close/>
                <a:moveTo>
                  <a:pt x="17631" y="0"/>
                </a:moveTo>
                <a:lnTo>
                  <a:pt x="17845" y="0"/>
                </a:lnTo>
                <a:cubicBezTo>
                  <a:pt x="17845" y="2070"/>
                  <a:pt x="19530" y="3755"/>
                  <a:pt x="21600" y="3755"/>
                </a:cubicBezTo>
                <a:lnTo>
                  <a:pt x="21600" y="3969"/>
                </a:lnTo>
                <a:cubicBezTo>
                  <a:pt x="19412" y="3969"/>
                  <a:pt x="17631" y="2188"/>
                  <a:pt x="17631" y="0"/>
                </a:cubicBezTo>
                <a:close/>
                <a:moveTo>
                  <a:pt x="18806" y="0"/>
                </a:moveTo>
                <a:lnTo>
                  <a:pt x="19020" y="0"/>
                </a:lnTo>
                <a:cubicBezTo>
                  <a:pt x="19020" y="1422"/>
                  <a:pt x="20176" y="2580"/>
                  <a:pt x="21600" y="2580"/>
                </a:cubicBezTo>
                <a:lnTo>
                  <a:pt x="21600" y="2794"/>
                </a:lnTo>
                <a:cubicBezTo>
                  <a:pt x="20060" y="2794"/>
                  <a:pt x="18806" y="1541"/>
                  <a:pt x="18806" y="0"/>
                </a:cubicBezTo>
                <a:close/>
              </a:path>
            </a:pathLst>
          </a:custGeom>
          <a:solidFill>
            <a:srgbClr val="FDFAF6">
              <a:alpha val="9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4" name="Image 5"/>
          <p:cNvSpPr/>
          <p:nvPr/>
        </p:nvSpPr>
        <p:spPr>
          <a:xfrm>
            <a:off x="-5568" y="3440503"/>
            <a:ext cx="3443288" cy="344805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05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8456" y="3440503"/>
            <a:ext cx="1719265" cy="1724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58951" y="741457"/>
            <a:ext cx="10671049" cy="1459859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4" name="Picture Placeholder 62"/>
          <p:cNvSpPr>
            <a:spLocks noGrp="1"/>
          </p:cNvSpPr>
          <p:nvPr>
            <p:ph type="pic" sz="quarter" idx="21"/>
          </p:nvPr>
        </p:nvSpPr>
        <p:spPr>
          <a:xfrm>
            <a:off x="1911095" y="2407653"/>
            <a:ext cx="932689" cy="9326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3231" y="2885438"/>
            <a:ext cx="3328417" cy="3563863"/>
          </a:xfrm>
          <a:prstGeom prst="rect">
            <a:avLst/>
          </a:prstGeom>
          <a:ln>
            <a:solidFill>
              <a:schemeClr val="accent3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6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92124" y="4099292"/>
            <a:ext cx="2770633" cy="220675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217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5641847" y="2407653"/>
            <a:ext cx="932689" cy="9326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443984" y="2890518"/>
            <a:ext cx="3328416" cy="3558781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19" name="Text Placeholder 51"/>
          <p:cNvSpPr>
            <a:spLocks noGrp="1"/>
          </p:cNvSpPr>
          <p:nvPr>
            <p:ph type="body" sz="quarter" idx="25" hasCustomPrompt="1"/>
          </p:nvPr>
        </p:nvSpPr>
        <p:spPr>
          <a:xfrm>
            <a:off x="4722876" y="4099292"/>
            <a:ext cx="2770633" cy="220675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220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9290304" y="2407653"/>
            <a:ext cx="932689" cy="9326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092440" y="2891788"/>
            <a:ext cx="3328416" cy="3557513"/>
          </a:xfrm>
          <a:prstGeom prst="rect">
            <a:avLst/>
          </a:prstGeom>
          <a:ln>
            <a:solidFill>
              <a:schemeClr val="accent4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22" name="Text Placeholder 51"/>
          <p:cNvSpPr>
            <a:spLocks noGrp="1"/>
          </p:cNvSpPr>
          <p:nvPr>
            <p:ph type="body" sz="quarter" idx="28" hasCustomPrompt="1"/>
          </p:nvPr>
        </p:nvSpPr>
        <p:spPr>
          <a:xfrm>
            <a:off x="8371331" y="4099292"/>
            <a:ext cx="2770633" cy="220675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223" name="Oval 2"/>
          <p:cNvSpPr/>
          <p:nvPr/>
        </p:nvSpPr>
        <p:spPr>
          <a:xfrm>
            <a:off x="1911095" y="2409683"/>
            <a:ext cx="932689" cy="932689"/>
          </a:xfrm>
          <a:prstGeom prst="ellipse">
            <a:avLst/>
          </a:prstGeom>
          <a:ln w="28575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224" name="Oval 5"/>
          <p:cNvSpPr/>
          <p:nvPr/>
        </p:nvSpPr>
        <p:spPr>
          <a:xfrm>
            <a:off x="5642355" y="2407653"/>
            <a:ext cx="932690" cy="932689"/>
          </a:xfrm>
          <a:prstGeom prst="ellips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225" name="Oval 6"/>
          <p:cNvSpPr/>
          <p:nvPr/>
        </p:nvSpPr>
        <p:spPr>
          <a:xfrm>
            <a:off x="9289795" y="2412732"/>
            <a:ext cx="932689" cy="932689"/>
          </a:xfrm>
          <a:prstGeom prst="ellipse">
            <a:avLst/>
          </a:prstGeom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Image 2"/>
          <p:cNvSpPr/>
          <p:nvPr/>
        </p:nvSpPr>
        <p:spPr>
          <a:xfrm>
            <a:off x="8758238" y="-14287"/>
            <a:ext cx="3433763" cy="345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9671"/>
                  <a:pt x="9671" y="0"/>
                  <a:pt x="216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3" name="Image 3"/>
          <p:cNvSpPr/>
          <p:nvPr/>
        </p:nvSpPr>
        <p:spPr>
          <a:xfrm>
            <a:off x="8758238" y="3438525"/>
            <a:ext cx="3433763" cy="3433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cubicBezTo>
                  <a:pt x="9671" y="21600"/>
                  <a:pt x="0" y="119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4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30"/>
                  <a:pt x="9670" y="21600"/>
                  <a:pt x="21600" y="21600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" name="Image 7"/>
          <p:cNvSpPr/>
          <p:nvPr/>
        </p:nvSpPr>
        <p:spPr>
          <a:xfrm flipV="1">
            <a:off x="-20086" y="4580051"/>
            <a:ext cx="2277948" cy="227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929" y="21600"/>
                  <a:pt x="21600" y="11929"/>
                  <a:pt x="21600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36" name="Image 2" descr="Imag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1886" y="3441269"/>
            <a:ext cx="2200115" cy="220011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Image 2"/>
          <p:cNvSpPr/>
          <p:nvPr/>
        </p:nvSpPr>
        <p:spPr>
          <a:xfrm>
            <a:off x="1707958" y="5667616"/>
            <a:ext cx="775022" cy="77502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8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1" cy="2628053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Click to add title</a:t>
            </a:r>
          </a:p>
        </p:txBody>
      </p: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08760" y="3556430"/>
            <a:ext cx="6527801" cy="189321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500"/>
            </a:lvl1pPr>
            <a:lvl2pPr marL="685800" indent="-347472">
              <a:buFontTx/>
              <a:defRPr sz="1500"/>
            </a:lvl2pPr>
            <a:lvl3pPr marL="1143000" indent="-347472">
              <a:buFontTx/>
              <a:defRPr sz="1500"/>
            </a:lvl3pPr>
            <a:lvl4pPr marL="1600200" indent="-347472">
              <a:buFontTx/>
              <a:defRPr sz="1500"/>
            </a:lvl4pPr>
            <a:lvl5pPr marL="2057400" indent="-347472">
              <a:buFontTx/>
              <a:defRPr sz="15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eeform: Shape 12"/>
          <p:cNvSpPr/>
          <p:nvPr/>
        </p:nvSpPr>
        <p:spPr>
          <a:xfrm>
            <a:off x="-1" y="0"/>
            <a:ext cx="894874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321" y="0"/>
                </a:lnTo>
                <a:lnTo>
                  <a:pt x="14597" y="46"/>
                </a:lnTo>
                <a:cubicBezTo>
                  <a:pt x="18562" y="841"/>
                  <a:pt x="21600" y="5335"/>
                  <a:pt x="21600" y="10761"/>
                </a:cubicBezTo>
                <a:cubicBezTo>
                  <a:pt x="21600" y="16560"/>
                  <a:pt x="18129" y="21296"/>
                  <a:pt x="13764" y="21586"/>
                </a:cubicBezTo>
                <a:lnTo>
                  <a:pt x="1333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DFAF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8" name="Freeform: Shape 18"/>
          <p:cNvSpPr/>
          <p:nvPr/>
        </p:nvSpPr>
        <p:spPr>
          <a:xfrm>
            <a:off x="7538625" y="13141"/>
            <a:ext cx="4653375" cy="683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59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5859" y="21600"/>
                </a:lnTo>
                <a:cubicBezTo>
                  <a:pt x="7100" y="21600"/>
                  <a:pt x="0" y="16765"/>
                  <a:pt x="0" y="10800"/>
                </a:cubicBezTo>
                <a:cubicBezTo>
                  <a:pt x="0" y="4835"/>
                  <a:pt x="7100" y="0"/>
                  <a:pt x="1585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49" name="Image 2" descr="Imag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7234" y="-25041"/>
            <a:ext cx="3432192" cy="343219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1527047" y="327988"/>
            <a:ext cx="4550666" cy="24537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4800"/>
              </a:lnSpc>
            </a:lvl1pPr>
          </a:lstStyle>
          <a:p>
            <a:r>
              <a:t>Click to add title</a:t>
            </a:r>
          </a:p>
        </p:txBody>
      </p:sp>
      <p:sp>
        <p:nvSpPr>
          <p:cNvPr id="25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45336" y="2846832"/>
            <a:ext cx="4550665" cy="23144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Click to add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Image 0"/>
          <p:cNvSpPr/>
          <p:nvPr/>
        </p:nvSpPr>
        <p:spPr>
          <a:xfrm>
            <a:off x="-5568" y="-2784"/>
            <a:ext cx="3443288" cy="68913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60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10" y="-2784"/>
            <a:ext cx="1734411" cy="5167313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Freeform: Shape 12"/>
          <p:cNvSpPr/>
          <p:nvPr/>
        </p:nvSpPr>
        <p:spPr>
          <a:xfrm>
            <a:off x="1721621" y="-2785"/>
            <a:ext cx="1716116" cy="1720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5" y="0"/>
                </a:moveTo>
                <a:lnTo>
                  <a:pt x="1389" y="0"/>
                </a:lnTo>
                <a:cubicBezTo>
                  <a:pt x="1389" y="11145"/>
                  <a:pt x="10455" y="20210"/>
                  <a:pt x="21599" y="20210"/>
                </a:cubicBezTo>
                <a:lnTo>
                  <a:pt x="21599" y="20424"/>
                </a:lnTo>
                <a:lnTo>
                  <a:pt x="21600" y="20425"/>
                </a:lnTo>
                <a:cubicBezTo>
                  <a:pt x="10338" y="20425"/>
                  <a:pt x="1175" y="11262"/>
                  <a:pt x="1175" y="0"/>
                </a:cubicBezTo>
                <a:close/>
                <a:moveTo>
                  <a:pt x="0" y="0"/>
                </a:moveTo>
                <a:lnTo>
                  <a:pt x="214" y="0"/>
                </a:lnTo>
                <a:cubicBezTo>
                  <a:pt x="214" y="11793"/>
                  <a:pt x="9807" y="21386"/>
                  <a:pt x="21600" y="21386"/>
                </a:cubicBezTo>
                <a:lnTo>
                  <a:pt x="21600" y="21600"/>
                </a:lnTo>
                <a:cubicBezTo>
                  <a:pt x="9690" y="21600"/>
                  <a:pt x="0" y="11910"/>
                  <a:pt x="0" y="0"/>
                </a:cubicBezTo>
                <a:close/>
                <a:moveTo>
                  <a:pt x="2351" y="0"/>
                </a:moveTo>
                <a:lnTo>
                  <a:pt x="2565" y="0"/>
                </a:lnTo>
                <a:cubicBezTo>
                  <a:pt x="2565" y="10497"/>
                  <a:pt x="11105" y="19035"/>
                  <a:pt x="21600" y="19035"/>
                </a:cubicBezTo>
                <a:lnTo>
                  <a:pt x="21600" y="19249"/>
                </a:lnTo>
                <a:cubicBezTo>
                  <a:pt x="10986" y="19249"/>
                  <a:pt x="2351" y="10614"/>
                  <a:pt x="2351" y="0"/>
                </a:cubicBezTo>
                <a:close/>
                <a:moveTo>
                  <a:pt x="3526" y="0"/>
                </a:moveTo>
                <a:lnTo>
                  <a:pt x="3740" y="0"/>
                </a:lnTo>
                <a:cubicBezTo>
                  <a:pt x="3740" y="9847"/>
                  <a:pt x="11751" y="17860"/>
                  <a:pt x="21600" y="17860"/>
                </a:cubicBezTo>
                <a:lnTo>
                  <a:pt x="21600" y="18074"/>
                </a:lnTo>
                <a:cubicBezTo>
                  <a:pt x="11634" y="18074"/>
                  <a:pt x="3526" y="9966"/>
                  <a:pt x="3526" y="0"/>
                </a:cubicBezTo>
                <a:close/>
                <a:moveTo>
                  <a:pt x="4701" y="0"/>
                </a:moveTo>
                <a:lnTo>
                  <a:pt x="4915" y="0"/>
                </a:lnTo>
                <a:cubicBezTo>
                  <a:pt x="4915" y="9199"/>
                  <a:pt x="12399" y="16684"/>
                  <a:pt x="21599" y="16684"/>
                </a:cubicBezTo>
                <a:lnTo>
                  <a:pt x="21599" y="16898"/>
                </a:lnTo>
                <a:lnTo>
                  <a:pt x="21600" y="16899"/>
                </a:lnTo>
                <a:cubicBezTo>
                  <a:pt x="12282" y="16899"/>
                  <a:pt x="4701" y="9318"/>
                  <a:pt x="4701" y="0"/>
                </a:cubicBezTo>
                <a:close/>
                <a:moveTo>
                  <a:pt x="5877" y="0"/>
                </a:moveTo>
                <a:lnTo>
                  <a:pt x="6091" y="0"/>
                </a:lnTo>
                <a:cubicBezTo>
                  <a:pt x="6091" y="8551"/>
                  <a:pt x="13049" y="15509"/>
                  <a:pt x="21600" y="15509"/>
                </a:cubicBezTo>
                <a:lnTo>
                  <a:pt x="21600" y="15723"/>
                </a:lnTo>
                <a:cubicBezTo>
                  <a:pt x="12931" y="15723"/>
                  <a:pt x="5877" y="8669"/>
                  <a:pt x="5877" y="0"/>
                </a:cubicBezTo>
                <a:close/>
                <a:moveTo>
                  <a:pt x="7052" y="0"/>
                </a:moveTo>
                <a:lnTo>
                  <a:pt x="7266" y="0"/>
                </a:lnTo>
                <a:cubicBezTo>
                  <a:pt x="7266" y="7903"/>
                  <a:pt x="13697" y="14334"/>
                  <a:pt x="21600" y="14334"/>
                </a:cubicBezTo>
                <a:lnTo>
                  <a:pt x="21600" y="14548"/>
                </a:lnTo>
                <a:cubicBezTo>
                  <a:pt x="13579" y="14548"/>
                  <a:pt x="7052" y="8021"/>
                  <a:pt x="7052" y="0"/>
                </a:cubicBezTo>
                <a:close/>
                <a:moveTo>
                  <a:pt x="8227" y="0"/>
                </a:moveTo>
                <a:lnTo>
                  <a:pt x="8441" y="0"/>
                </a:lnTo>
                <a:cubicBezTo>
                  <a:pt x="8441" y="7255"/>
                  <a:pt x="14343" y="13158"/>
                  <a:pt x="21599" y="13158"/>
                </a:cubicBezTo>
                <a:lnTo>
                  <a:pt x="21599" y="13371"/>
                </a:lnTo>
                <a:lnTo>
                  <a:pt x="21600" y="13373"/>
                </a:lnTo>
                <a:cubicBezTo>
                  <a:pt x="14227" y="13373"/>
                  <a:pt x="8227" y="7374"/>
                  <a:pt x="8227" y="0"/>
                </a:cubicBezTo>
                <a:close/>
                <a:moveTo>
                  <a:pt x="9404" y="0"/>
                </a:moveTo>
                <a:lnTo>
                  <a:pt x="9617" y="0"/>
                </a:lnTo>
                <a:cubicBezTo>
                  <a:pt x="9617" y="6607"/>
                  <a:pt x="14993" y="11983"/>
                  <a:pt x="21600" y="11983"/>
                </a:cubicBezTo>
                <a:lnTo>
                  <a:pt x="21600" y="12196"/>
                </a:lnTo>
                <a:cubicBezTo>
                  <a:pt x="14875" y="12196"/>
                  <a:pt x="9404" y="6725"/>
                  <a:pt x="9404" y="0"/>
                </a:cubicBezTo>
                <a:close/>
                <a:moveTo>
                  <a:pt x="10579" y="0"/>
                </a:moveTo>
                <a:lnTo>
                  <a:pt x="10792" y="0"/>
                </a:lnTo>
                <a:cubicBezTo>
                  <a:pt x="10792" y="5959"/>
                  <a:pt x="15641" y="10808"/>
                  <a:pt x="21600" y="10808"/>
                </a:cubicBezTo>
                <a:lnTo>
                  <a:pt x="21600" y="11021"/>
                </a:lnTo>
                <a:cubicBezTo>
                  <a:pt x="15523" y="11021"/>
                  <a:pt x="10579" y="6077"/>
                  <a:pt x="10579" y="0"/>
                </a:cubicBezTo>
                <a:close/>
                <a:moveTo>
                  <a:pt x="11754" y="0"/>
                </a:moveTo>
                <a:lnTo>
                  <a:pt x="11967" y="0"/>
                </a:lnTo>
                <a:cubicBezTo>
                  <a:pt x="11967" y="5311"/>
                  <a:pt x="16289" y="9631"/>
                  <a:pt x="21600" y="9631"/>
                </a:cubicBezTo>
                <a:lnTo>
                  <a:pt x="21600" y="9846"/>
                </a:lnTo>
                <a:cubicBezTo>
                  <a:pt x="16171" y="9846"/>
                  <a:pt x="11754" y="5429"/>
                  <a:pt x="11754" y="0"/>
                </a:cubicBezTo>
                <a:close/>
                <a:moveTo>
                  <a:pt x="12930" y="0"/>
                </a:moveTo>
                <a:lnTo>
                  <a:pt x="13144" y="0"/>
                </a:lnTo>
                <a:cubicBezTo>
                  <a:pt x="13144" y="4663"/>
                  <a:pt x="16938" y="8456"/>
                  <a:pt x="21600" y="8456"/>
                </a:cubicBezTo>
                <a:lnTo>
                  <a:pt x="21600" y="8670"/>
                </a:lnTo>
                <a:cubicBezTo>
                  <a:pt x="16819" y="8670"/>
                  <a:pt x="12930" y="4780"/>
                  <a:pt x="12930" y="0"/>
                </a:cubicBezTo>
                <a:close/>
                <a:moveTo>
                  <a:pt x="14105" y="0"/>
                </a:moveTo>
                <a:lnTo>
                  <a:pt x="14319" y="0"/>
                </a:lnTo>
                <a:cubicBezTo>
                  <a:pt x="14319" y="4014"/>
                  <a:pt x="17585" y="7281"/>
                  <a:pt x="21600" y="7281"/>
                </a:cubicBezTo>
                <a:lnTo>
                  <a:pt x="21600" y="7495"/>
                </a:lnTo>
                <a:cubicBezTo>
                  <a:pt x="17467" y="7495"/>
                  <a:pt x="14105" y="4133"/>
                  <a:pt x="14105" y="0"/>
                </a:cubicBezTo>
                <a:close/>
                <a:moveTo>
                  <a:pt x="15280" y="0"/>
                </a:moveTo>
                <a:lnTo>
                  <a:pt x="15494" y="0"/>
                </a:lnTo>
                <a:cubicBezTo>
                  <a:pt x="15494" y="3366"/>
                  <a:pt x="18233" y="6105"/>
                  <a:pt x="21600" y="6105"/>
                </a:cubicBezTo>
                <a:lnTo>
                  <a:pt x="21600" y="6320"/>
                </a:lnTo>
                <a:cubicBezTo>
                  <a:pt x="18115" y="6320"/>
                  <a:pt x="15280" y="3485"/>
                  <a:pt x="15280" y="0"/>
                </a:cubicBezTo>
                <a:close/>
                <a:moveTo>
                  <a:pt x="16456" y="0"/>
                </a:moveTo>
                <a:lnTo>
                  <a:pt x="16670" y="0"/>
                </a:lnTo>
                <a:cubicBezTo>
                  <a:pt x="16670" y="2718"/>
                  <a:pt x="18882" y="4930"/>
                  <a:pt x="21600" y="4930"/>
                </a:cubicBezTo>
                <a:lnTo>
                  <a:pt x="21600" y="5144"/>
                </a:lnTo>
                <a:cubicBezTo>
                  <a:pt x="18763" y="5144"/>
                  <a:pt x="16456" y="2836"/>
                  <a:pt x="16456" y="0"/>
                </a:cubicBezTo>
                <a:close/>
                <a:moveTo>
                  <a:pt x="17631" y="0"/>
                </a:moveTo>
                <a:lnTo>
                  <a:pt x="17845" y="0"/>
                </a:lnTo>
                <a:cubicBezTo>
                  <a:pt x="17845" y="2070"/>
                  <a:pt x="19530" y="3755"/>
                  <a:pt x="21600" y="3755"/>
                </a:cubicBezTo>
                <a:lnTo>
                  <a:pt x="21600" y="3969"/>
                </a:lnTo>
                <a:cubicBezTo>
                  <a:pt x="19412" y="3969"/>
                  <a:pt x="17631" y="2188"/>
                  <a:pt x="17631" y="0"/>
                </a:cubicBezTo>
                <a:close/>
                <a:moveTo>
                  <a:pt x="18806" y="0"/>
                </a:moveTo>
                <a:lnTo>
                  <a:pt x="19020" y="0"/>
                </a:lnTo>
                <a:cubicBezTo>
                  <a:pt x="19020" y="1422"/>
                  <a:pt x="20176" y="2580"/>
                  <a:pt x="21600" y="2580"/>
                </a:cubicBezTo>
                <a:lnTo>
                  <a:pt x="21600" y="2794"/>
                </a:lnTo>
                <a:cubicBezTo>
                  <a:pt x="20060" y="2794"/>
                  <a:pt x="18806" y="1541"/>
                  <a:pt x="18806" y="0"/>
                </a:cubicBezTo>
                <a:close/>
              </a:path>
            </a:pathLst>
          </a:custGeom>
          <a:solidFill>
            <a:srgbClr val="FDFAF6">
              <a:alpha val="9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2" name="Image 5"/>
          <p:cNvSpPr/>
          <p:nvPr/>
        </p:nvSpPr>
        <p:spPr>
          <a:xfrm>
            <a:off x="-5568" y="3440503"/>
            <a:ext cx="3443288" cy="344805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63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8456" y="3440503"/>
            <a:ext cx="1719265" cy="1724026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685032" y="755373"/>
            <a:ext cx="7740995" cy="150014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Click to add title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85032" y="2305214"/>
            <a:ext cx="3741929" cy="4306382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 marL="739257" indent="-400929">
              <a:defRPr sz="1500"/>
            </a:lvl2pPr>
            <a:lvl3pPr marL="1229867" indent="-434339">
              <a:defRPr sz="1500"/>
            </a:lvl3pPr>
            <a:lvl4pPr marL="1687067" indent="-434339">
              <a:defRPr sz="1500"/>
            </a:lvl4pPr>
            <a:lvl5pPr marL="2144267" indent="-434339">
              <a:defRPr sz="15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: Shape 8"/>
          <p:cNvSpPr/>
          <p:nvPr/>
        </p:nvSpPr>
        <p:spPr>
          <a:xfrm flipH="1" flipV="1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58951" y="731519"/>
            <a:ext cx="10671049" cy="1362058"/>
          </a:xfrm>
          <a:prstGeom prst="rect">
            <a:avLst/>
          </a:prstGeom>
        </p:spPr>
        <p:txBody>
          <a:bodyPr/>
          <a:lstStyle>
            <a:lvl1pPr>
              <a:lnSpc>
                <a:spcPts val="4800"/>
              </a:lnSpc>
            </a:lvl1pPr>
          </a:lstStyle>
          <a:p>
            <a:r>
              <a:t>Click to add title</a:t>
            </a:r>
          </a:p>
        </p:txBody>
      </p:sp>
      <p:sp>
        <p:nvSpPr>
          <p:cNvPr id="2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reeform: Shape 7"/>
          <p:cNvSpPr/>
          <p:nvPr/>
        </p:nvSpPr>
        <p:spPr>
          <a:xfrm flipH="1" flipV="1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Freeform: Shape 10"/>
          <p:cNvSpPr/>
          <p:nvPr/>
        </p:nvSpPr>
        <p:spPr>
          <a:xfrm flipH="1" flipV="1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1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70215" y="741457"/>
            <a:ext cx="3932238" cy="15246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Click to add title</a:t>
            </a:r>
          </a:p>
        </p:txBody>
      </p:sp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0215" y="2301901"/>
            <a:ext cx="3932238" cy="35670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: Shape 10"/>
          <p:cNvSpPr/>
          <p:nvPr/>
        </p:nvSpPr>
        <p:spPr>
          <a:xfrm flipH="1" flipV="1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1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60938" y="755372"/>
            <a:ext cx="4011087" cy="148093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Click to add title</a:t>
            </a:r>
          </a:p>
        </p:txBody>
      </p:sp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0938" y="2286000"/>
            <a:ext cx="4011087" cy="38115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0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262700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/>
          <p:nvPr/>
        </p:nvGrpSpPr>
        <p:grpSpPr>
          <a:xfrm>
            <a:off x="6452303" y="3405018"/>
            <a:ext cx="5739698" cy="3467972"/>
            <a:chOff x="0" y="0"/>
            <a:chExt cx="5739696" cy="3467970"/>
          </a:xfrm>
        </p:grpSpPr>
        <p:sp>
          <p:nvSpPr>
            <p:cNvPr id="24" name="Freeform 7"/>
            <p:cNvSpPr/>
            <p:nvPr/>
          </p:nvSpPr>
          <p:spPr>
            <a:xfrm>
              <a:off x="0" y="0"/>
              <a:ext cx="2883157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Freeform 6"/>
            <p:cNvSpPr/>
            <p:nvPr/>
          </p:nvSpPr>
          <p:spPr>
            <a:xfrm>
              <a:off x="2866168" y="0"/>
              <a:ext cx="2873529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9" name="Group 8"/>
          <p:cNvGrpSpPr/>
          <p:nvPr/>
        </p:nvGrpSpPr>
        <p:grpSpPr>
          <a:xfrm>
            <a:off x="6465609" y="0"/>
            <a:ext cx="5739699" cy="3467972"/>
            <a:chOff x="0" y="0"/>
            <a:chExt cx="5739697" cy="3467970"/>
          </a:xfrm>
        </p:grpSpPr>
        <p:sp>
          <p:nvSpPr>
            <p:cNvPr id="27" name="Freeform 7"/>
            <p:cNvSpPr/>
            <p:nvPr/>
          </p:nvSpPr>
          <p:spPr>
            <a:xfrm rot="10800000">
              <a:off x="2856540" y="0"/>
              <a:ext cx="2883158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Freeform 6"/>
            <p:cNvSpPr/>
            <p:nvPr/>
          </p:nvSpPr>
          <p:spPr>
            <a:xfrm rot="10800000">
              <a:off x="-1" y="0"/>
              <a:ext cx="2873531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" name="Image 2"/>
          <p:cNvSpPr/>
          <p:nvPr/>
        </p:nvSpPr>
        <p:spPr>
          <a:xfrm>
            <a:off x="7642518" y="4577658"/>
            <a:ext cx="775022" cy="77502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5" cy="258059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Click to add title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499616" y="2770632"/>
            <a:ext cx="5693665" cy="31221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2400"/>
            </a:lvl1pPr>
            <a:lvl2pPr marL="416966" indent="-416966">
              <a:lnSpc>
                <a:spcPct val="150000"/>
              </a:lnSpc>
              <a:spcBef>
                <a:spcPts val="0"/>
              </a:spcBef>
              <a:buFontTx/>
              <a:defRPr sz="2400"/>
            </a:lvl2pPr>
            <a:lvl3pPr marL="801623" indent="-463295">
              <a:lnSpc>
                <a:spcPct val="150000"/>
              </a:lnSpc>
              <a:spcBef>
                <a:spcPts val="0"/>
              </a:spcBef>
              <a:buFontTx/>
              <a:defRPr sz="2400"/>
            </a:lvl3pPr>
            <a:lvl4pPr marL="1716023" indent="-463295">
              <a:lnSpc>
                <a:spcPct val="150000"/>
              </a:lnSpc>
              <a:spcBef>
                <a:spcPts val="0"/>
              </a:spcBef>
              <a:buFontTx/>
              <a:defRPr sz="2400"/>
            </a:lvl4pPr>
            <a:lvl5pPr marL="2173223" indent="-463295">
              <a:lnSpc>
                <a:spcPct val="150000"/>
              </a:lnSpc>
              <a:spcBef>
                <a:spcPts val="0"/>
              </a:spcBef>
              <a:buFontTx/>
              <a:defRPr sz="24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22"/>
          <p:cNvSpPr/>
          <p:nvPr/>
        </p:nvSpPr>
        <p:spPr>
          <a:xfrm>
            <a:off x="0" y="3427336"/>
            <a:ext cx="3430200" cy="343066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Freeform: Shape 19"/>
          <p:cNvSpPr/>
          <p:nvPr/>
        </p:nvSpPr>
        <p:spPr>
          <a:xfrm>
            <a:off x="0" y="3427336"/>
            <a:ext cx="3430200" cy="3430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2151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Freeform: Shape 13"/>
          <p:cNvSpPr/>
          <p:nvPr/>
        </p:nvSpPr>
        <p:spPr>
          <a:xfrm>
            <a:off x="0" y="0"/>
            <a:ext cx="3423786" cy="343734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Freeform: Shape 16"/>
          <p:cNvSpPr/>
          <p:nvPr/>
        </p:nvSpPr>
        <p:spPr>
          <a:xfrm>
            <a:off x="0" y="868"/>
            <a:ext cx="3423786" cy="3436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4224528" y="815008"/>
            <a:ext cx="6766561" cy="2811463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Click to add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08872" y="505459"/>
            <a:ext cx="182217" cy="177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24528" y="3723747"/>
            <a:ext cx="6766561" cy="244723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500"/>
            </a:lvl1pPr>
            <a:lvl2pPr marL="685800" indent="-347472">
              <a:buFontTx/>
              <a:defRPr sz="1500"/>
            </a:lvl2pPr>
            <a:lvl3pPr marL="1143000" indent="-347472">
              <a:buFontTx/>
              <a:defRPr sz="1500"/>
            </a:lvl3pPr>
            <a:lvl4pPr marL="1600200" indent="-347472">
              <a:buFontTx/>
              <a:defRPr sz="1500"/>
            </a:lvl4pPr>
            <a:lvl5pPr marL="2057400" indent="-347472">
              <a:buFontTx/>
              <a:defRPr sz="15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ick to add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27"/>
          <p:cNvSpPr/>
          <p:nvPr/>
        </p:nvSpPr>
        <p:spPr>
          <a:xfrm>
            <a:off x="9866106" y="-1"/>
            <a:ext cx="2325895" cy="2180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95" y="0"/>
                </a:moveTo>
                <a:lnTo>
                  <a:pt x="19492" y="0"/>
                </a:lnTo>
                <a:lnTo>
                  <a:pt x="19771" y="440"/>
                </a:lnTo>
                <a:cubicBezTo>
                  <a:pt x="20122" y="815"/>
                  <a:pt x="20574" y="1083"/>
                  <a:pt x="21079" y="1193"/>
                </a:cubicBezTo>
                <a:lnTo>
                  <a:pt x="21600" y="1250"/>
                </a:lnTo>
                <a:lnTo>
                  <a:pt x="21600" y="1478"/>
                </a:lnTo>
                <a:lnTo>
                  <a:pt x="21036" y="1417"/>
                </a:lnTo>
                <a:cubicBezTo>
                  <a:pt x="20306" y="1258"/>
                  <a:pt x="19679" y="795"/>
                  <a:pt x="19276" y="159"/>
                </a:cubicBezTo>
                <a:close/>
                <a:moveTo>
                  <a:pt x="17890" y="0"/>
                </a:moveTo>
                <a:lnTo>
                  <a:pt x="18114" y="0"/>
                </a:lnTo>
                <a:lnTo>
                  <a:pt x="18129" y="51"/>
                </a:lnTo>
                <a:cubicBezTo>
                  <a:pt x="18606" y="1252"/>
                  <a:pt x="19617" y="2157"/>
                  <a:pt x="20842" y="2425"/>
                </a:cubicBezTo>
                <a:lnTo>
                  <a:pt x="21600" y="2507"/>
                </a:lnTo>
                <a:lnTo>
                  <a:pt x="21600" y="2736"/>
                </a:lnTo>
                <a:lnTo>
                  <a:pt x="20799" y="2649"/>
                </a:lnTo>
                <a:cubicBezTo>
                  <a:pt x="19504" y="2366"/>
                  <a:pt x="18436" y="1410"/>
                  <a:pt x="17931" y="140"/>
                </a:cubicBezTo>
                <a:close/>
                <a:moveTo>
                  <a:pt x="16661" y="0"/>
                </a:moveTo>
                <a:lnTo>
                  <a:pt x="16885" y="0"/>
                </a:lnTo>
                <a:lnTo>
                  <a:pt x="17043" y="540"/>
                </a:lnTo>
                <a:cubicBezTo>
                  <a:pt x="17669" y="2117"/>
                  <a:pt x="18996" y="3305"/>
                  <a:pt x="20604" y="3657"/>
                </a:cubicBezTo>
                <a:lnTo>
                  <a:pt x="21600" y="3764"/>
                </a:lnTo>
                <a:lnTo>
                  <a:pt x="21600" y="3993"/>
                </a:lnTo>
                <a:lnTo>
                  <a:pt x="20561" y="3881"/>
                </a:lnTo>
                <a:cubicBezTo>
                  <a:pt x="18883" y="3514"/>
                  <a:pt x="17499" y="2275"/>
                  <a:pt x="16845" y="630"/>
                </a:cubicBezTo>
                <a:close/>
                <a:moveTo>
                  <a:pt x="15432" y="0"/>
                </a:moveTo>
                <a:lnTo>
                  <a:pt x="15656" y="0"/>
                </a:lnTo>
                <a:lnTo>
                  <a:pt x="15957" y="1030"/>
                </a:lnTo>
                <a:cubicBezTo>
                  <a:pt x="16733" y="2983"/>
                  <a:pt x="18375" y="4454"/>
                  <a:pt x="20367" y="4889"/>
                </a:cubicBezTo>
                <a:lnTo>
                  <a:pt x="21600" y="5022"/>
                </a:lnTo>
                <a:lnTo>
                  <a:pt x="21600" y="5251"/>
                </a:lnTo>
                <a:lnTo>
                  <a:pt x="20324" y="5114"/>
                </a:lnTo>
                <a:cubicBezTo>
                  <a:pt x="18261" y="4662"/>
                  <a:pt x="16561" y="3140"/>
                  <a:pt x="15758" y="1119"/>
                </a:cubicBezTo>
                <a:close/>
                <a:moveTo>
                  <a:pt x="14223" y="0"/>
                </a:moveTo>
                <a:lnTo>
                  <a:pt x="14438" y="0"/>
                </a:lnTo>
                <a:lnTo>
                  <a:pt x="14443" y="57"/>
                </a:lnTo>
                <a:cubicBezTo>
                  <a:pt x="15077" y="3351"/>
                  <a:pt x="17666" y="5893"/>
                  <a:pt x="20854" y="6239"/>
                </a:cubicBezTo>
                <a:lnTo>
                  <a:pt x="21600" y="6280"/>
                </a:lnTo>
                <a:lnTo>
                  <a:pt x="21600" y="6508"/>
                </a:lnTo>
                <a:lnTo>
                  <a:pt x="20832" y="6467"/>
                </a:lnTo>
                <a:cubicBezTo>
                  <a:pt x="17550" y="6110"/>
                  <a:pt x="14885" y="3494"/>
                  <a:pt x="14233" y="103"/>
                </a:cubicBezTo>
                <a:close/>
                <a:moveTo>
                  <a:pt x="13044" y="0"/>
                </a:moveTo>
                <a:lnTo>
                  <a:pt x="13259" y="0"/>
                </a:lnTo>
                <a:lnTo>
                  <a:pt x="13288" y="310"/>
                </a:lnTo>
                <a:cubicBezTo>
                  <a:pt x="14024" y="4135"/>
                  <a:pt x="17030" y="7088"/>
                  <a:pt x="20734" y="7490"/>
                </a:cubicBezTo>
                <a:lnTo>
                  <a:pt x="21600" y="7537"/>
                </a:lnTo>
                <a:lnTo>
                  <a:pt x="21600" y="7766"/>
                </a:lnTo>
                <a:lnTo>
                  <a:pt x="20712" y="7718"/>
                </a:lnTo>
                <a:cubicBezTo>
                  <a:pt x="16915" y="7305"/>
                  <a:pt x="13833" y="4278"/>
                  <a:pt x="13078" y="356"/>
                </a:cubicBezTo>
                <a:close/>
                <a:moveTo>
                  <a:pt x="11835" y="0"/>
                </a:moveTo>
                <a:lnTo>
                  <a:pt x="12080" y="0"/>
                </a:lnTo>
                <a:lnTo>
                  <a:pt x="12133" y="563"/>
                </a:lnTo>
                <a:cubicBezTo>
                  <a:pt x="12971" y="4920"/>
                  <a:pt x="16395" y="8284"/>
                  <a:pt x="20613" y="8742"/>
                </a:cubicBezTo>
                <a:lnTo>
                  <a:pt x="21600" y="8795"/>
                </a:lnTo>
                <a:lnTo>
                  <a:pt x="21600" y="9024"/>
                </a:lnTo>
                <a:lnTo>
                  <a:pt x="20591" y="8970"/>
                </a:lnTo>
                <a:cubicBezTo>
                  <a:pt x="16279" y="8501"/>
                  <a:pt x="12779" y="5063"/>
                  <a:pt x="11922" y="609"/>
                </a:cubicBezTo>
                <a:close/>
                <a:moveTo>
                  <a:pt x="10643" y="0"/>
                </a:moveTo>
                <a:lnTo>
                  <a:pt x="10860" y="0"/>
                </a:lnTo>
                <a:lnTo>
                  <a:pt x="10977" y="816"/>
                </a:lnTo>
                <a:cubicBezTo>
                  <a:pt x="11918" y="5705"/>
                  <a:pt x="15760" y="9478"/>
                  <a:pt x="20493" y="9993"/>
                </a:cubicBezTo>
                <a:lnTo>
                  <a:pt x="21600" y="10052"/>
                </a:lnTo>
                <a:lnTo>
                  <a:pt x="21600" y="10281"/>
                </a:lnTo>
                <a:lnTo>
                  <a:pt x="20471" y="10220"/>
                </a:lnTo>
                <a:cubicBezTo>
                  <a:pt x="15644" y="9696"/>
                  <a:pt x="11726" y="5848"/>
                  <a:pt x="10767" y="862"/>
                </a:cubicBezTo>
                <a:close/>
                <a:moveTo>
                  <a:pt x="9452" y="0"/>
                </a:moveTo>
                <a:lnTo>
                  <a:pt x="9669" y="0"/>
                </a:lnTo>
                <a:lnTo>
                  <a:pt x="9822" y="1070"/>
                </a:lnTo>
                <a:cubicBezTo>
                  <a:pt x="10865" y="6490"/>
                  <a:pt x="15125" y="10673"/>
                  <a:pt x="20372" y="11244"/>
                </a:cubicBezTo>
                <a:lnTo>
                  <a:pt x="21600" y="11310"/>
                </a:lnTo>
                <a:lnTo>
                  <a:pt x="21600" y="11539"/>
                </a:lnTo>
                <a:lnTo>
                  <a:pt x="20351" y="11471"/>
                </a:lnTo>
                <a:cubicBezTo>
                  <a:pt x="15009" y="10891"/>
                  <a:pt x="10673" y="6632"/>
                  <a:pt x="9612" y="1116"/>
                </a:cubicBezTo>
                <a:close/>
                <a:moveTo>
                  <a:pt x="8260" y="0"/>
                </a:moveTo>
                <a:lnTo>
                  <a:pt x="8477" y="0"/>
                </a:lnTo>
                <a:lnTo>
                  <a:pt x="8667" y="1324"/>
                </a:lnTo>
                <a:cubicBezTo>
                  <a:pt x="9812" y="7275"/>
                  <a:pt x="14490" y="11870"/>
                  <a:pt x="20252" y="12495"/>
                </a:cubicBezTo>
                <a:lnTo>
                  <a:pt x="21600" y="12568"/>
                </a:lnTo>
                <a:lnTo>
                  <a:pt x="21600" y="12797"/>
                </a:lnTo>
                <a:lnTo>
                  <a:pt x="20230" y="12723"/>
                </a:lnTo>
                <a:cubicBezTo>
                  <a:pt x="14373" y="12087"/>
                  <a:pt x="9620" y="7417"/>
                  <a:pt x="8456" y="1369"/>
                </a:cubicBezTo>
                <a:close/>
                <a:moveTo>
                  <a:pt x="7076" y="0"/>
                </a:moveTo>
                <a:lnTo>
                  <a:pt x="7290" y="0"/>
                </a:lnTo>
                <a:lnTo>
                  <a:pt x="7293" y="55"/>
                </a:lnTo>
                <a:cubicBezTo>
                  <a:pt x="7982" y="7264"/>
                  <a:pt x="13372" y="13012"/>
                  <a:pt x="20132" y="13746"/>
                </a:cubicBezTo>
                <a:lnTo>
                  <a:pt x="21600" y="13825"/>
                </a:lnTo>
                <a:lnTo>
                  <a:pt x="21600" y="14054"/>
                </a:lnTo>
                <a:lnTo>
                  <a:pt x="20110" y="13974"/>
                </a:lnTo>
                <a:cubicBezTo>
                  <a:pt x="13249" y="13228"/>
                  <a:pt x="7778" y="7394"/>
                  <a:pt x="7080" y="78"/>
                </a:cubicBezTo>
                <a:close/>
                <a:moveTo>
                  <a:pt x="5897" y="0"/>
                </a:moveTo>
                <a:lnTo>
                  <a:pt x="6111" y="0"/>
                </a:lnTo>
                <a:lnTo>
                  <a:pt x="6120" y="183"/>
                </a:lnTo>
                <a:cubicBezTo>
                  <a:pt x="6865" y="7983"/>
                  <a:pt x="12697" y="14202"/>
                  <a:pt x="20011" y="14997"/>
                </a:cubicBezTo>
                <a:lnTo>
                  <a:pt x="21600" y="15083"/>
                </a:lnTo>
                <a:lnTo>
                  <a:pt x="21600" y="15311"/>
                </a:lnTo>
                <a:lnTo>
                  <a:pt x="19989" y="15224"/>
                </a:lnTo>
                <a:cubicBezTo>
                  <a:pt x="12575" y="14419"/>
                  <a:pt x="6662" y="8114"/>
                  <a:pt x="5907" y="206"/>
                </a:cubicBezTo>
                <a:close/>
                <a:moveTo>
                  <a:pt x="4717" y="0"/>
                </a:moveTo>
                <a:lnTo>
                  <a:pt x="4932" y="0"/>
                </a:lnTo>
                <a:lnTo>
                  <a:pt x="4947" y="313"/>
                </a:lnTo>
                <a:cubicBezTo>
                  <a:pt x="5749" y="8703"/>
                  <a:pt x="12023" y="15394"/>
                  <a:pt x="19891" y="16249"/>
                </a:cubicBezTo>
                <a:lnTo>
                  <a:pt x="21600" y="16341"/>
                </a:lnTo>
                <a:lnTo>
                  <a:pt x="21600" y="16570"/>
                </a:lnTo>
                <a:lnTo>
                  <a:pt x="19869" y="16476"/>
                </a:lnTo>
                <a:cubicBezTo>
                  <a:pt x="11899" y="15611"/>
                  <a:pt x="5545" y="8834"/>
                  <a:pt x="4733" y="335"/>
                </a:cubicBezTo>
                <a:close/>
                <a:moveTo>
                  <a:pt x="3538" y="0"/>
                </a:moveTo>
                <a:lnTo>
                  <a:pt x="3752" y="0"/>
                </a:lnTo>
                <a:lnTo>
                  <a:pt x="3773" y="440"/>
                </a:lnTo>
                <a:cubicBezTo>
                  <a:pt x="4631" y="9423"/>
                  <a:pt x="11348" y="16585"/>
                  <a:pt x="19771" y="17500"/>
                </a:cubicBezTo>
                <a:lnTo>
                  <a:pt x="21600" y="17598"/>
                </a:lnTo>
                <a:lnTo>
                  <a:pt x="21600" y="17827"/>
                </a:lnTo>
                <a:lnTo>
                  <a:pt x="19749" y="17727"/>
                </a:lnTo>
                <a:cubicBezTo>
                  <a:pt x="11224" y="16801"/>
                  <a:pt x="4428" y="9554"/>
                  <a:pt x="3560" y="463"/>
                </a:cubicBezTo>
                <a:close/>
                <a:moveTo>
                  <a:pt x="2359" y="0"/>
                </a:moveTo>
                <a:lnTo>
                  <a:pt x="2574" y="0"/>
                </a:lnTo>
                <a:lnTo>
                  <a:pt x="2601" y="568"/>
                </a:lnTo>
                <a:cubicBezTo>
                  <a:pt x="3515" y="10141"/>
                  <a:pt x="10672" y="17775"/>
                  <a:pt x="19650" y="18750"/>
                </a:cubicBezTo>
                <a:lnTo>
                  <a:pt x="21600" y="18856"/>
                </a:lnTo>
                <a:lnTo>
                  <a:pt x="21600" y="19084"/>
                </a:lnTo>
                <a:lnTo>
                  <a:pt x="19628" y="18978"/>
                </a:lnTo>
                <a:cubicBezTo>
                  <a:pt x="10550" y="17992"/>
                  <a:pt x="3312" y="10273"/>
                  <a:pt x="2387" y="592"/>
                </a:cubicBezTo>
                <a:close/>
                <a:moveTo>
                  <a:pt x="1179" y="0"/>
                </a:moveTo>
                <a:lnTo>
                  <a:pt x="1394" y="0"/>
                </a:lnTo>
                <a:lnTo>
                  <a:pt x="1428" y="698"/>
                </a:lnTo>
                <a:cubicBezTo>
                  <a:pt x="2399" y="10862"/>
                  <a:pt x="9998" y="18967"/>
                  <a:pt x="19530" y="20002"/>
                </a:cubicBezTo>
                <a:lnTo>
                  <a:pt x="21600" y="20114"/>
                </a:lnTo>
                <a:lnTo>
                  <a:pt x="21600" y="20343"/>
                </a:lnTo>
                <a:lnTo>
                  <a:pt x="19508" y="20230"/>
                </a:lnTo>
                <a:cubicBezTo>
                  <a:pt x="9875" y="19183"/>
                  <a:pt x="2194" y="10993"/>
                  <a:pt x="1213" y="720"/>
                </a:cubicBezTo>
                <a:close/>
                <a:moveTo>
                  <a:pt x="0" y="0"/>
                </a:moveTo>
                <a:lnTo>
                  <a:pt x="215" y="0"/>
                </a:lnTo>
                <a:lnTo>
                  <a:pt x="254" y="825"/>
                </a:lnTo>
                <a:cubicBezTo>
                  <a:pt x="1281" y="11581"/>
                  <a:pt x="9323" y="20157"/>
                  <a:pt x="19409" y="21253"/>
                </a:cubicBezTo>
                <a:lnTo>
                  <a:pt x="21600" y="21371"/>
                </a:lnTo>
                <a:lnTo>
                  <a:pt x="21600" y="21600"/>
                </a:lnTo>
                <a:lnTo>
                  <a:pt x="19387" y="21480"/>
                </a:lnTo>
                <a:cubicBezTo>
                  <a:pt x="9201" y="20374"/>
                  <a:pt x="1078" y="11712"/>
                  <a:pt x="40" y="848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8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58951" y="731519"/>
            <a:ext cx="10671049" cy="1362058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55904" y="2825495"/>
            <a:ext cx="10680193" cy="2834641"/>
          </a:xfrm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6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00"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0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58951" y="751397"/>
            <a:ext cx="10671049" cy="1362058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6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758904" y="2392022"/>
            <a:ext cx="2596897" cy="25968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58904" y="4989514"/>
            <a:ext cx="2598738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  <a:lvl2pPr marL="598931" indent="-260604" algn="ctr">
              <a:spcBef>
                <a:spcPts val="0"/>
              </a:spcBef>
              <a:buFontTx/>
              <a:defRPr cap="all">
                <a:latin typeface="Arial Black"/>
                <a:ea typeface="Arial Black"/>
                <a:cs typeface="Arial Black"/>
                <a:sym typeface="Arial Black"/>
              </a:defRPr>
            </a:lvl2pPr>
            <a:lvl3pPr marL="1108252" indent="-312724" algn="ctr">
              <a:spcBef>
                <a:spcPts val="0"/>
              </a:spcBef>
              <a:buFontTx/>
              <a:defRPr cap="all">
                <a:latin typeface="Arial Black"/>
                <a:ea typeface="Arial Black"/>
                <a:cs typeface="Arial Black"/>
                <a:sym typeface="Arial Black"/>
              </a:defRPr>
            </a:lvl3pPr>
            <a:lvl4pPr marL="1600200" indent="-347472" algn="ctr">
              <a:spcBef>
                <a:spcPts val="0"/>
              </a:spcBef>
              <a:buFontTx/>
              <a:defRPr cap="all">
                <a:latin typeface="Arial Black"/>
                <a:ea typeface="Arial Black"/>
                <a:cs typeface="Arial Black"/>
                <a:sym typeface="Arial Black"/>
              </a:defRPr>
            </a:lvl4pPr>
            <a:lvl5pPr marL="2057400" indent="-347472" algn="ctr">
              <a:spcBef>
                <a:spcPts val="0"/>
              </a:spcBef>
              <a:buFontTx/>
              <a:defRPr cap="all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916885" y="5599755"/>
            <a:ext cx="2283473" cy="365126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1400"/>
            </a:lvl1pPr>
          </a:lstStyle>
          <a:p>
            <a:r>
              <a:t>Click to add text</a:t>
            </a:r>
          </a:p>
        </p:txBody>
      </p:sp>
      <p:sp>
        <p:nvSpPr>
          <p:cNvPr id="10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3517360" y="2392619"/>
            <a:ext cx="2596897" cy="25968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0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3516746" y="4990110"/>
            <a:ext cx="2598739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11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674073" y="5600351"/>
            <a:ext cx="2283473" cy="365126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1400"/>
            </a:lvl1pPr>
          </a:lstStyle>
          <a:p>
            <a:r>
              <a:t>Click to add text</a:t>
            </a:r>
          </a:p>
        </p:txBody>
      </p:sp>
      <p:sp>
        <p:nvSpPr>
          <p:cNvPr id="112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6275816" y="2393214"/>
            <a:ext cx="2596897" cy="25968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3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6274589" y="4990707"/>
            <a:ext cx="2598738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1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432529" y="5600946"/>
            <a:ext cx="2283473" cy="365126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1400"/>
            </a:lvl1pPr>
          </a:lstStyle>
          <a:p>
            <a:r>
              <a:t>Click to add text</a:t>
            </a:r>
          </a:p>
        </p:txBody>
      </p:sp>
      <p:sp>
        <p:nvSpPr>
          <p:cNvPr id="11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9034271" y="2393214"/>
            <a:ext cx="2596897" cy="25968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6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9032430" y="4990707"/>
            <a:ext cx="2598738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17" name="Text Placeholder 20"/>
          <p:cNvSpPr>
            <a:spLocks noGrp="1"/>
          </p:cNvSpPr>
          <p:nvPr>
            <p:ph type="body" sz="quarter" idx="31" hasCustomPrompt="1"/>
          </p:nvPr>
        </p:nvSpPr>
        <p:spPr>
          <a:xfrm>
            <a:off x="9190983" y="5600946"/>
            <a:ext cx="2283474" cy="365126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1400"/>
            </a:lvl1pPr>
          </a:lstStyle>
          <a:p>
            <a:r>
              <a:t>Click to add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60936" y="755729"/>
            <a:ext cx="10665091" cy="859973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271016" y="1674542"/>
            <a:ext cx="2029968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1016" y="3320462"/>
            <a:ext cx="2029968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 spc="20">
                <a:latin typeface="Arial Black"/>
                <a:ea typeface="Arial Black"/>
                <a:cs typeface="Arial Black"/>
                <a:sym typeface="Arial Black"/>
              </a:defRPr>
            </a:lvl1pPr>
            <a:lvl2pPr marL="541019" indent="-202691" algn="ctr">
              <a:spcBef>
                <a:spcPts val="0"/>
              </a:spcBef>
              <a:buFontTx/>
              <a:defRPr sz="1400" cap="all" spc="20">
                <a:latin typeface="Arial Black"/>
                <a:ea typeface="Arial Black"/>
                <a:cs typeface="Arial Black"/>
                <a:sym typeface="Arial Black"/>
              </a:defRPr>
            </a:lvl2pPr>
            <a:lvl3pPr marL="1038758" indent="-243230" algn="ctr">
              <a:spcBef>
                <a:spcPts val="0"/>
              </a:spcBef>
              <a:buFontTx/>
              <a:defRPr sz="1400" cap="all" spc="20">
                <a:latin typeface="Arial Black"/>
                <a:ea typeface="Arial Black"/>
                <a:cs typeface="Arial Black"/>
                <a:sym typeface="Arial Black"/>
              </a:defRPr>
            </a:lvl3pPr>
            <a:lvl4pPr marL="1522983" indent="-270255" algn="ctr">
              <a:spcBef>
                <a:spcPts val="0"/>
              </a:spcBef>
              <a:buFontTx/>
              <a:defRPr sz="1400" cap="all" spc="20">
                <a:latin typeface="Arial Black"/>
                <a:ea typeface="Arial Black"/>
                <a:cs typeface="Arial Black"/>
                <a:sym typeface="Arial Black"/>
              </a:defRPr>
            </a:lvl4pPr>
            <a:lvl5pPr marL="1980183" indent="-270255" algn="ctr">
              <a:spcBef>
                <a:spcPts val="0"/>
              </a:spcBef>
              <a:buFontTx/>
              <a:defRPr sz="1400" cap="all" spc="2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1271016" y="3696472"/>
            <a:ext cx="2029968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1271016" y="4273470"/>
            <a:ext cx="2029968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0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1271016" y="5919391"/>
            <a:ext cx="2029968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31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1271016" y="6295399"/>
            <a:ext cx="2029968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32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1674542"/>
            <a:ext cx="2029968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3828288" y="3320462"/>
            <a:ext cx="2029968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3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828288" y="3696472"/>
            <a:ext cx="2029968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3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3828288" y="4273470"/>
            <a:ext cx="2029968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6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3828288" y="5919391"/>
            <a:ext cx="2029968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37" name="Text Placeholder 20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6295399"/>
            <a:ext cx="2029968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38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6385559" y="1674542"/>
            <a:ext cx="2029969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9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59" y="3320462"/>
            <a:ext cx="2029969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40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59" y="3696472"/>
            <a:ext cx="2029969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41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6385559" y="4273470"/>
            <a:ext cx="2029969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6385559" y="5919391"/>
            <a:ext cx="2029969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43" name="Text Placeholder 20"/>
          <p:cNvSpPr>
            <a:spLocks noGrp="1"/>
          </p:cNvSpPr>
          <p:nvPr>
            <p:ph type="body" sz="quarter" idx="37" hasCustomPrompt="1"/>
          </p:nvPr>
        </p:nvSpPr>
        <p:spPr>
          <a:xfrm>
            <a:off x="6385559" y="6295399"/>
            <a:ext cx="2029969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44" name="Picture Placeholder 16"/>
          <p:cNvSpPr>
            <a:spLocks noGrp="1"/>
          </p:cNvSpPr>
          <p:nvPr>
            <p:ph type="pic" sz="quarter" idx="38"/>
          </p:nvPr>
        </p:nvSpPr>
        <p:spPr>
          <a:xfrm>
            <a:off x="8942831" y="1674542"/>
            <a:ext cx="2029969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5" name="Text Placeholder 18"/>
          <p:cNvSpPr>
            <a:spLocks noGrp="1"/>
          </p:cNvSpPr>
          <p:nvPr>
            <p:ph type="body" sz="quarter" idx="39" hasCustomPrompt="1"/>
          </p:nvPr>
        </p:nvSpPr>
        <p:spPr>
          <a:xfrm>
            <a:off x="8942831" y="3320462"/>
            <a:ext cx="2029969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46" name="Text Placeholder 20"/>
          <p:cNvSpPr>
            <a:spLocks noGrp="1"/>
          </p:cNvSpPr>
          <p:nvPr>
            <p:ph type="body" sz="quarter" idx="40" hasCustomPrompt="1"/>
          </p:nvPr>
        </p:nvSpPr>
        <p:spPr>
          <a:xfrm>
            <a:off x="8942831" y="3696472"/>
            <a:ext cx="2029969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47" name="Picture Placeholder 16"/>
          <p:cNvSpPr>
            <a:spLocks noGrp="1"/>
          </p:cNvSpPr>
          <p:nvPr>
            <p:ph type="pic" sz="quarter" idx="41"/>
          </p:nvPr>
        </p:nvSpPr>
        <p:spPr>
          <a:xfrm>
            <a:off x="8942831" y="4273470"/>
            <a:ext cx="2029969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8942831" y="5919391"/>
            <a:ext cx="2029969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49" name="Text Placeholder 20"/>
          <p:cNvSpPr>
            <a:spLocks noGrp="1"/>
          </p:cNvSpPr>
          <p:nvPr>
            <p:ph type="body" sz="quarter" idx="43" hasCustomPrompt="1"/>
          </p:nvPr>
        </p:nvSpPr>
        <p:spPr>
          <a:xfrm>
            <a:off x="8942831" y="6295399"/>
            <a:ext cx="2029969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58951" y="701701"/>
            <a:ext cx="10671049" cy="1444352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Oval 6"/>
          <p:cNvSpPr/>
          <p:nvPr/>
        </p:nvSpPr>
        <p:spPr>
          <a:xfrm>
            <a:off x="1329988" y="2370267"/>
            <a:ext cx="722377" cy="722377"/>
          </a:xfrm>
          <a:prstGeom prst="ellips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59" name="Picture Placeholder 62"/>
          <p:cNvSpPr>
            <a:spLocks noGrp="1"/>
          </p:cNvSpPr>
          <p:nvPr>
            <p:ph type="pic" sz="quarter" idx="21"/>
          </p:nvPr>
        </p:nvSpPr>
        <p:spPr>
          <a:xfrm>
            <a:off x="1339133" y="2379411"/>
            <a:ext cx="704089" cy="704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5338" y="2758439"/>
            <a:ext cx="2011680" cy="2826773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1" name="Rectangle 15"/>
          <p:cNvSpPr/>
          <p:nvPr/>
        </p:nvSpPr>
        <p:spPr>
          <a:xfrm>
            <a:off x="685338" y="4064834"/>
            <a:ext cx="2011679" cy="1517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62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731057" y="4156757"/>
            <a:ext cx="1920241" cy="13716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163" name="Oval 7"/>
          <p:cNvSpPr/>
          <p:nvPr/>
        </p:nvSpPr>
        <p:spPr>
          <a:xfrm>
            <a:off x="3545563" y="2373190"/>
            <a:ext cx="722377" cy="722377"/>
          </a:xfrm>
          <a:prstGeom prst="ellips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3554707" y="2379411"/>
            <a:ext cx="704089" cy="704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2900909" y="2756536"/>
            <a:ext cx="2011680" cy="2828676"/>
          </a:xfrm>
          <a:prstGeom prst="rect">
            <a:avLst/>
          </a:prstGeom>
          <a:ln>
            <a:solidFill>
              <a:schemeClr val="accent3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66" name="Rectangle 17"/>
          <p:cNvSpPr/>
          <p:nvPr/>
        </p:nvSpPr>
        <p:spPr>
          <a:xfrm>
            <a:off x="2900910" y="4064834"/>
            <a:ext cx="2011680" cy="1517905"/>
          </a:xfrm>
          <a:prstGeom prst="rect">
            <a:avLst/>
          </a:prstGeom>
          <a:solidFill>
            <a:srgbClr val="DDE7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67" name="Text Placeholder 51"/>
          <p:cNvSpPr>
            <a:spLocks noGrp="1"/>
          </p:cNvSpPr>
          <p:nvPr>
            <p:ph type="body" sz="quarter" idx="25" hasCustomPrompt="1"/>
          </p:nvPr>
        </p:nvSpPr>
        <p:spPr>
          <a:xfrm>
            <a:off x="2946630" y="4156757"/>
            <a:ext cx="1920240" cy="13716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168" name="Oval 8"/>
          <p:cNvSpPr/>
          <p:nvPr/>
        </p:nvSpPr>
        <p:spPr>
          <a:xfrm>
            <a:off x="5761135" y="2373190"/>
            <a:ext cx="722377" cy="722377"/>
          </a:xfrm>
          <a:prstGeom prst="ellips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69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79" y="2379411"/>
            <a:ext cx="704089" cy="704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5116483" y="2756535"/>
            <a:ext cx="2011680" cy="2828677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71" name="Rectangle 19"/>
          <p:cNvSpPr/>
          <p:nvPr/>
        </p:nvSpPr>
        <p:spPr>
          <a:xfrm>
            <a:off x="5116483" y="4064834"/>
            <a:ext cx="2011680" cy="1517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72" name="Text Placeholder 51"/>
          <p:cNvSpPr>
            <a:spLocks noGrp="1"/>
          </p:cNvSpPr>
          <p:nvPr>
            <p:ph type="body" sz="quarter" idx="28" hasCustomPrompt="1"/>
          </p:nvPr>
        </p:nvSpPr>
        <p:spPr>
          <a:xfrm>
            <a:off x="5162203" y="4156757"/>
            <a:ext cx="1920241" cy="13716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173" name="Oval 9"/>
          <p:cNvSpPr/>
          <p:nvPr/>
        </p:nvSpPr>
        <p:spPr>
          <a:xfrm>
            <a:off x="7976706" y="2373190"/>
            <a:ext cx="722377" cy="722377"/>
          </a:xfrm>
          <a:prstGeom prst="ellips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74" name="Picture Placeholder 62"/>
          <p:cNvSpPr>
            <a:spLocks noGrp="1"/>
          </p:cNvSpPr>
          <p:nvPr>
            <p:ph type="pic" sz="quarter" idx="29"/>
          </p:nvPr>
        </p:nvSpPr>
        <p:spPr>
          <a:xfrm>
            <a:off x="7985852" y="2379411"/>
            <a:ext cx="704089" cy="704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332057" y="2758439"/>
            <a:ext cx="2011680" cy="2826773"/>
          </a:xfrm>
          <a:prstGeom prst="rect">
            <a:avLst/>
          </a:prstGeom>
          <a:ln>
            <a:solidFill>
              <a:schemeClr val="accent3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76" name="Rectangle 23"/>
          <p:cNvSpPr/>
          <p:nvPr/>
        </p:nvSpPr>
        <p:spPr>
          <a:xfrm>
            <a:off x="7332057" y="4064834"/>
            <a:ext cx="2011680" cy="1517905"/>
          </a:xfrm>
          <a:prstGeom prst="rect">
            <a:avLst/>
          </a:prstGeom>
          <a:solidFill>
            <a:srgbClr val="DDE7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77" name="Text Placeholder 51"/>
          <p:cNvSpPr>
            <a:spLocks noGrp="1"/>
          </p:cNvSpPr>
          <p:nvPr>
            <p:ph type="body" sz="quarter" idx="31" hasCustomPrompt="1"/>
          </p:nvPr>
        </p:nvSpPr>
        <p:spPr>
          <a:xfrm>
            <a:off x="7377776" y="4156757"/>
            <a:ext cx="1920241" cy="13716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178" name="Oval 10"/>
          <p:cNvSpPr/>
          <p:nvPr/>
        </p:nvSpPr>
        <p:spPr>
          <a:xfrm>
            <a:off x="10190018" y="2373190"/>
            <a:ext cx="722377" cy="722377"/>
          </a:xfrm>
          <a:prstGeom prst="ellips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79" name="Picture Placeholder 62"/>
          <p:cNvSpPr>
            <a:spLocks noGrp="1"/>
          </p:cNvSpPr>
          <p:nvPr>
            <p:ph type="pic" sz="quarter" idx="32"/>
          </p:nvPr>
        </p:nvSpPr>
        <p:spPr>
          <a:xfrm>
            <a:off x="10201425" y="2379411"/>
            <a:ext cx="704089" cy="704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9547628" y="2758439"/>
            <a:ext cx="2011680" cy="2826773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81" name="Rectangle 21"/>
          <p:cNvSpPr/>
          <p:nvPr/>
        </p:nvSpPr>
        <p:spPr>
          <a:xfrm>
            <a:off x="9547628" y="4064834"/>
            <a:ext cx="2011680" cy="1517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82" name="Text Placeholder 51"/>
          <p:cNvSpPr>
            <a:spLocks noGrp="1"/>
          </p:cNvSpPr>
          <p:nvPr>
            <p:ph type="body" sz="quarter" idx="34" hasCustomPrompt="1"/>
          </p:nvPr>
        </p:nvSpPr>
        <p:spPr>
          <a:xfrm>
            <a:off x="9593349" y="4156757"/>
            <a:ext cx="1920241" cy="13716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1500"/>
            </a:lvl1pPr>
          </a:lstStyle>
          <a:p>
            <a:r>
              <a:t>Click to add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: Shape 25"/>
          <p:cNvSpPr/>
          <p:nvPr/>
        </p:nvSpPr>
        <p:spPr>
          <a:xfrm>
            <a:off x="13581" y="-17490"/>
            <a:ext cx="1970628" cy="1990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489" y="2174"/>
                </a:lnTo>
                <a:cubicBezTo>
                  <a:pt x="20451" y="12325"/>
                  <a:pt x="12324" y="20456"/>
                  <a:pt x="2085" y="21495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0" name="Freeform: Shape 15"/>
          <p:cNvSpPr/>
          <p:nvPr/>
        </p:nvSpPr>
        <p:spPr>
          <a:xfrm>
            <a:off x="0" y="0"/>
            <a:ext cx="1003451" cy="101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489" y="2146"/>
                </a:lnTo>
                <a:cubicBezTo>
                  <a:pt x="20437" y="12298"/>
                  <a:pt x="12200" y="20458"/>
                  <a:pt x="1952" y="21501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DFAF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2" name="Image 2"/>
          <p:cNvSpPr/>
          <p:nvPr/>
        </p:nvSpPr>
        <p:spPr>
          <a:xfrm>
            <a:off x="5250" y="1337043"/>
            <a:ext cx="775022" cy="77502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9"/>
          <p:cNvSpPr/>
          <p:nvPr/>
        </p:nvSpPr>
        <p:spPr>
          <a:xfrm>
            <a:off x="0" y="-1"/>
            <a:ext cx="2242829" cy="2102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60938" y="731519"/>
            <a:ext cx="10665090" cy="136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43812" y="490550"/>
            <a:ext cx="182216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39495" y="2103120"/>
            <a:ext cx="11119106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347472" marR="0" indent="-34747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1pPr>
      <a:lvl2pPr marL="729233" marR="0" indent="-39090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2pPr>
      <a:lvl3pPr marL="1242277" marR="0" indent="-44674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3pPr>
      <a:lvl4pPr marL="1773935" marR="0" indent="-52120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4pPr>
      <a:lvl5pPr marL="2231135" marR="0" indent="-52120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5pPr>
      <a:lvl6pPr marL="2514600" marR="0" indent="-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6pPr>
      <a:lvl7pPr marL="2971800" marR="0" indent="-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7pPr>
      <a:lvl8pPr marL="3429000" marR="0" indent="-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8pPr>
      <a:lvl9pPr marL="3886200" marR="0" indent="-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>
            <a:spLocks noGrp="1"/>
          </p:cNvSpPr>
          <p:nvPr>
            <p:ph type="ctrTitle"/>
          </p:nvPr>
        </p:nvSpPr>
        <p:spPr>
          <a:xfrm>
            <a:off x="2594707" y="-612766"/>
            <a:ext cx="7002586" cy="3139970"/>
          </a:xfrm>
          <a:prstGeom prst="rect">
            <a:avLst/>
          </a:prstGeom>
        </p:spPr>
        <p:txBody>
          <a:bodyPr/>
          <a:lstStyle/>
          <a:p>
            <a:r>
              <a:t>Data-Driven Health Insurance Upsell with Machine Learning</a:t>
            </a:r>
          </a:p>
        </p:txBody>
      </p:sp>
      <p:sp>
        <p:nvSpPr>
          <p:cNvPr id="31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349496" y="2804665"/>
            <a:ext cx="3493009" cy="1644725"/>
          </a:xfrm>
          <a:prstGeom prst="rect">
            <a:avLst/>
          </a:prstGeom>
        </p:spPr>
        <p:txBody>
          <a:bodyPr/>
          <a:lstStyle/>
          <a:p>
            <a:r>
              <a:t>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1"/>
          <p:cNvSpPr txBox="1">
            <a:spLocks noGrp="1"/>
          </p:cNvSpPr>
          <p:nvPr>
            <p:ph type="title"/>
          </p:nvPr>
        </p:nvSpPr>
        <p:spPr>
          <a:xfrm>
            <a:off x="3590925" y="476870"/>
            <a:ext cx="7486650" cy="120491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FUTURE APPROACH</a:t>
            </a:r>
          </a:p>
        </p:txBody>
      </p:sp>
      <p:sp>
        <p:nvSpPr>
          <p:cNvPr id="38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0808872" y="505459"/>
            <a:ext cx="182217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225290" y="3409422"/>
            <a:ext cx="6766560" cy="1257828"/>
          </a:xfrm>
          <a:prstGeom prst="rect">
            <a:avLst/>
          </a:prstGeom>
        </p:spPr>
        <p:txBody>
          <a:bodyPr/>
          <a:lstStyle/>
          <a:p>
            <a:pPr algn="just"/>
            <a:r>
              <a:t>• </a:t>
            </a:r>
            <a:r>
              <a:rPr sz="1800"/>
              <a:t>Analyze customer feedback, complaints, and satisfaction surveys to understand policyholders' experiences. Which will help the company to bring the new customers to policy</a:t>
            </a:r>
            <a:r>
              <a:t>.</a:t>
            </a:r>
          </a:p>
        </p:txBody>
      </p:sp>
      <p:sp>
        <p:nvSpPr>
          <p:cNvPr id="385" name="TextBox 3"/>
          <p:cNvSpPr txBox="1"/>
          <p:nvPr/>
        </p:nvSpPr>
        <p:spPr>
          <a:xfrm>
            <a:off x="4271010" y="2790298"/>
            <a:ext cx="667512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t>Customer Satisfaction and Feedback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le 1"/>
          <p:cNvSpPr txBox="1">
            <a:spLocks noGrp="1"/>
          </p:cNvSpPr>
          <p:nvPr>
            <p:ph type="title"/>
          </p:nvPr>
        </p:nvSpPr>
        <p:spPr>
          <a:xfrm>
            <a:off x="1178340" y="1226273"/>
            <a:ext cx="5693665" cy="25878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/>
              <a:t>THANK YOU 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3"/>
          <p:cNvSpPr txBox="1">
            <a:spLocks noGrp="1"/>
          </p:cNvSpPr>
          <p:nvPr>
            <p:ph type="title"/>
          </p:nvPr>
        </p:nvSpPr>
        <p:spPr>
          <a:xfrm>
            <a:off x="754980" y="518720"/>
            <a:ext cx="10671048" cy="1362058"/>
          </a:xfrm>
          <a:prstGeom prst="rect">
            <a:avLst/>
          </a:prstGeom>
        </p:spPr>
        <p:txBody>
          <a:bodyPr/>
          <a:lstStyle/>
          <a:p>
            <a:r>
              <a:rPr dirty="0"/>
              <a:t>MEET OUR TEAM</a:t>
            </a:r>
          </a:p>
        </p:txBody>
      </p:sp>
      <p:sp>
        <p:nvSpPr>
          <p:cNvPr id="317" name="Slide Number Placeholder 73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18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601619" y="2807676"/>
            <a:ext cx="2598739" cy="1176155"/>
          </a:xfrm>
          <a:prstGeom prst="rect">
            <a:avLst/>
          </a:prstGeom>
        </p:spPr>
        <p:txBody>
          <a:bodyPr/>
          <a:lstStyle/>
          <a:p>
            <a:r>
              <a:t>Raghavendra</a:t>
            </a:r>
          </a:p>
        </p:txBody>
      </p:sp>
      <p:sp>
        <p:nvSpPr>
          <p:cNvPr id="319" name="Text Placeholder 4"/>
          <p:cNvSpPr>
            <a:spLocks noGrp="1"/>
          </p:cNvSpPr>
          <p:nvPr>
            <p:ph type="body" idx="22"/>
          </p:nvPr>
        </p:nvSpPr>
        <p:spPr>
          <a:xfrm>
            <a:off x="771660" y="3498891"/>
            <a:ext cx="2258655" cy="3636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rmAutofit fontScale="92500" lnSpcReduction="20000"/>
          </a:bodyPr>
          <a:lstStyle/>
          <a:p>
            <a:pPr defTabSz="365760">
              <a:spcBef>
                <a:spcPts val="100"/>
              </a:spcBef>
              <a:defRPr sz="560"/>
            </a:pPr>
            <a:endParaRPr dirty="0"/>
          </a:p>
          <a:p>
            <a:r>
              <a:rPr lang="en-IN" sz="1500" dirty="0" smtClean="0"/>
              <a:t>Team Leader</a:t>
            </a:r>
            <a:endParaRPr lang="en-IN" sz="1500" dirty="0"/>
          </a:p>
        </p:txBody>
      </p:sp>
      <p:sp>
        <p:nvSpPr>
          <p:cNvPr id="320" name="Text Placeholder 5"/>
          <p:cNvSpPr>
            <a:spLocks noGrp="1"/>
          </p:cNvSpPr>
          <p:nvPr>
            <p:ph type="body" idx="24"/>
          </p:nvPr>
        </p:nvSpPr>
        <p:spPr>
          <a:xfrm>
            <a:off x="3495182" y="2874168"/>
            <a:ext cx="2598738" cy="1109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SURYA MANJRI</a:t>
            </a:r>
          </a:p>
        </p:txBody>
      </p:sp>
      <p:sp>
        <p:nvSpPr>
          <p:cNvPr id="321" name="Text Placeholder 7"/>
          <p:cNvSpPr>
            <a:spLocks noGrp="1"/>
          </p:cNvSpPr>
          <p:nvPr>
            <p:ph type="body" idx="25"/>
          </p:nvPr>
        </p:nvSpPr>
        <p:spPr>
          <a:xfrm>
            <a:off x="3674073" y="3476183"/>
            <a:ext cx="2283473" cy="3651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IN" dirty="0" smtClean="0"/>
              <a:t>Team Member</a:t>
            </a:r>
            <a:endParaRPr dirty="0"/>
          </a:p>
        </p:txBody>
      </p:sp>
      <p:sp>
        <p:nvSpPr>
          <p:cNvPr id="322" name="Text Placeholder 8"/>
          <p:cNvSpPr>
            <a:spLocks noGrp="1"/>
          </p:cNvSpPr>
          <p:nvPr>
            <p:ph type="body" idx="27"/>
          </p:nvPr>
        </p:nvSpPr>
        <p:spPr>
          <a:xfrm>
            <a:off x="6432529" y="2874168"/>
            <a:ext cx="2598738" cy="1109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Gowtham Reddy</a:t>
            </a:r>
          </a:p>
        </p:txBody>
      </p:sp>
      <p:sp>
        <p:nvSpPr>
          <p:cNvPr id="323" name="Text Placeholder 10"/>
          <p:cNvSpPr>
            <a:spLocks noGrp="1"/>
          </p:cNvSpPr>
          <p:nvPr>
            <p:ph type="body" idx="28"/>
          </p:nvPr>
        </p:nvSpPr>
        <p:spPr>
          <a:xfrm>
            <a:off x="6590161" y="3498891"/>
            <a:ext cx="2283473" cy="3424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/>
          <a:lstStyle/>
          <a:p>
            <a:r>
              <a:rPr lang="en-IN" dirty="0"/>
              <a:t>Team Member</a:t>
            </a:r>
          </a:p>
          <a:p>
            <a:endParaRPr dirty="0"/>
          </a:p>
        </p:txBody>
      </p:sp>
      <p:sp>
        <p:nvSpPr>
          <p:cNvPr id="324" name="Text Placeholder 11"/>
          <p:cNvSpPr>
            <a:spLocks noGrp="1"/>
          </p:cNvSpPr>
          <p:nvPr>
            <p:ph type="body" idx="30"/>
          </p:nvPr>
        </p:nvSpPr>
        <p:spPr>
          <a:xfrm>
            <a:off x="9190983" y="2874168"/>
            <a:ext cx="2598739" cy="1109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Hemanth</a:t>
            </a:r>
          </a:p>
          <a:p>
            <a:r>
              <a:t>​</a:t>
            </a:r>
          </a:p>
        </p:txBody>
      </p:sp>
      <p:sp>
        <p:nvSpPr>
          <p:cNvPr id="325" name="Text Placeholder 13"/>
          <p:cNvSpPr>
            <a:spLocks noGrp="1"/>
          </p:cNvSpPr>
          <p:nvPr>
            <p:ph type="body" idx="31"/>
          </p:nvPr>
        </p:nvSpPr>
        <p:spPr>
          <a:xfrm>
            <a:off x="9290432" y="3476182"/>
            <a:ext cx="2283473" cy="386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/>
          <a:lstStyle/>
          <a:p>
            <a:r>
              <a:rPr lang="en-IN" dirty="0"/>
              <a:t>Team Member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1"/>
          <p:cNvSpPr txBox="1">
            <a:spLocks noGrp="1"/>
          </p:cNvSpPr>
          <p:nvPr>
            <p:ph type="title"/>
          </p:nvPr>
        </p:nvSpPr>
        <p:spPr>
          <a:xfrm>
            <a:off x="900904" y="424091"/>
            <a:ext cx="10671049" cy="948336"/>
          </a:xfrm>
          <a:prstGeom prst="rect">
            <a:avLst/>
          </a:prstGeom>
        </p:spPr>
        <p:txBody>
          <a:bodyPr/>
          <a:lstStyle/>
          <a:p>
            <a:r>
              <a:rPr dirty="0"/>
              <a:t>BUSINESS objective</a:t>
            </a:r>
          </a:p>
        </p:txBody>
      </p:sp>
      <p:sp>
        <p:nvSpPr>
          <p:cNvPr id="3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29" name="TextBox 4"/>
          <p:cNvSpPr txBox="1"/>
          <p:nvPr/>
        </p:nvSpPr>
        <p:spPr>
          <a:xfrm>
            <a:off x="900904" y="1979516"/>
            <a:ext cx="7049870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2400">
                <a:solidFill>
                  <a:schemeClr val="accent6"/>
                </a:solidFill>
              </a:defRPr>
            </a:lvl1pPr>
          </a:lstStyle>
          <a:p>
            <a:r>
              <a:rPr dirty="0"/>
              <a:t>A financial service provider has introduced a new policy and aims to upsell health insurance to their existing customers by predicting customer interest based on demographics and policy information.</a:t>
            </a:r>
          </a:p>
        </p:txBody>
      </p:sp>
      <p:pic>
        <p:nvPicPr>
          <p:cNvPr id="33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0400" y="3810000"/>
            <a:ext cx="4569100" cy="2531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1871330" y="74009"/>
            <a:ext cx="8102601" cy="1010882"/>
          </a:xfrm>
          <a:prstGeom prst="rect">
            <a:avLst/>
          </a:prstGeom>
        </p:spPr>
        <p:txBody>
          <a:bodyPr/>
          <a:lstStyle/>
          <a:p>
            <a:r>
              <a:rPr dirty="0"/>
              <a:t>Proposed Solution</a:t>
            </a:r>
          </a:p>
        </p:txBody>
      </p:sp>
      <p:sp>
        <p:nvSpPr>
          <p:cNvPr id="33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3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36115" y="2753784"/>
            <a:ext cx="8153400" cy="2133600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</a:lstStyle>
          <a:p>
            <a:r>
              <a:t>This project will have a machine learning model that can predict customers interested in health insurance. It'll help the team to select the best customers that may be interested in health insurance.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6"/>
          <p:cNvSpPr txBox="1">
            <a:spLocks noGrp="1"/>
          </p:cNvSpPr>
          <p:nvPr>
            <p:ph type="title"/>
          </p:nvPr>
        </p:nvSpPr>
        <p:spPr>
          <a:xfrm>
            <a:off x="595071" y="199567"/>
            <a:ext cx="5693570" cy="112718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12063">
              <a:lnSpc>
                <a:spcPts val="2600"/>
              </a:lnSpc>
              <a:defRPr sz="1792"/>
            </a:lvl1pPr>
          </a:lstStyle>
          <a:p>
            <a:r>
              <a:rPr sz="2800" dirty="0"/>
              <a:t>Business Model of A financial  Insurance </a:t>
            </a:r>
            <a:r>
              <a:rPr sz="2800" dirty="0" smtClean="0"/>
              <a:t>Company</a:t>
            </a:r>
            <a:r>
              <a:rPr lang="en-IN" sz="2800" dirty="0" smtClean="0"/>
              <a:t> </a:t>
            </a:r>
            <a:r>
              <a:rPr sz="2800" dirty="0" smtClean="0"/>
              <a:t> </a:t>
            </a:r>
            <a:endParaRPr sz="2800" dirty="0"/>
          </a:p>
        </p:txBody>
      </p:sp>
      <p:pic>
        <p:nvPicPr>
          <p:cNvPr id="33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t="15999"/>
          <a:stretch>
            <a:fillRect/>
          </a:stretch>
        </p:blipFill>
        <p:spPr>
          <a:xfrm>
            <a:off x="6639938" y="199567"/>
            <a:ext cx="5552061" cy="6438300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Underwriting Income: The amount of money received from premiums after underwriting expenses are subtracted.…"/>
          <p:cNvSpPr txBox="1"/>
          <p:nvPr/>
        </p:nvSpPr>
        <p:spPr>
          <a:xfrm>
            <a:off x="333549" y="1733590"/>
            <a:ext cx="621661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/>
            </a:pPr>
            <a:r>
              <a:rPr b="1" u="sng" dirty="0">
                <a:latin typeface="Trebuchet MS"/>
                <a:ea typeface="Trebuchet MS"/>
                <a:cs typeface="Trebuchet MS"/>
                <a:sym typeface="Trebuchet MS"/>
              </a:rPr>
              <a:t>Underwriting Income: </a:t>
            </a:r>
            <a:r>
              <a:rPr dirty="0"/>
              <a:t>The amount of money received from premiums after underwriting expenses are subtracted.</a:t>
            </a:r>
          </a:p>
          <a:p>
            <a:pPr marL="240631" indent="-240631">
              <a:buSzPct val="100000"/>
              <a:buAutoNum type="arabicPeriod"/>
            </a:pPr>
            <a:r>
              <a:rPr b="1" u="sng" dirty="0">
                <a:latin typeface="Trebuchet MS"/>
                <a:ea typeface="Trebuchet MS"/>
                <a:cs typeface="Trebuchet MS"/>
                <a:sym typeface="Trebuchet MS"/>
              </a:rPr>
              <a:t>Investment Income: </a:t>
            </a:r>
            <a:r>
              <a:rPr dirty="0"/>
              <a:t>The money received from investments made with premiums.</a:t>
            </a:r>
          </a:p>
          <a:p>
            <a:pPr marL="240631" indent="-240631">
              <a:buSzPct val="100000"/>
              <a:buAutoNum type="arabicPeriod"/>
            </a:pPr>
            <a:r>
              <a:rPr b="1" u="sng" dirty="0">
                <a:latin typeface="Trebuchet MS"/>
                <a:ea typeface="Trebuchet MS"/>
                <a:cs typeface="Trebuchet MS"/>
                <a:sym typeface="Trebuchet MS"/>
              </a:rPr>
              <a:t>Loss Ratio: </a:t>
            </a:r>
            <a:r>
              <a:rPr dirty="0"/>
              <a:t>The proportion of actual losses to premium income.</a:t>
            </a:r>
          </a:p>
          <a:p>
            <a:pPr marL="240631" indent="-240631">
              <a:buSzPct val="100000"/>
              <a:buAutoNum type="arabicPeriod"/>
            </a:pPr>
            <a:r>
              <a:rPr b="1" u="sng" dirty="0">
                <a:latin typeface="Trebuchet MS"/>
                <a:ea typeface="Trebuchet MS"/>
                <a:cs typeface="Trebuchet MS"/>
                <a:sym typeface="Trebuchet MS"/>
              </a:rPr>
              <a:t>Insurance Contract Price and Premium Amount: </a:t>
            </a:r>
            <a:r>
              <a:rPr dirty="0"/>
              <a:t>Determining the insurance policy's premium amount by taking into account a number of risk factors.</a:t>
            </a:r>
          </a:p>
          <a:p>
            <a:pPr marL="240631" indent="-240631">
              <a:buSzPct val="100000"/>
              <a:buAutoNum type="arabicPeriod"/>
            </a:pPr>
            <a:r>
              <a:rPr b="1" u="sng" dirty="0">
                <a:latin typeface="Trebuchet MS"/>
                <a:ea typeface="Trebuchet MS"/>
                <a:cs typeface="Trebuchet MS"/>
                <a:sym typeface="Trebuchet MS"/>
              </a:rPr>
              <a:t>Premium Loading and Paid-Up Amount at the Time of a Claim:</a:t>
            </a:r>
            <a:r>
              <a:rPr dirty="0"/>
              <a:t> An extra charge added to the premium to cover costs, and the sum disbursed in the event that a claim is approved.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7859" y="1450321"/>
            <a:ext cx="6405606" cy="540767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6"/>
          <p:cNvSpPr txBox="1">
            <a:spLocks noGrp="1"/>
          </p:cNvSpPr>
          <p:nvPr>
            <p:ph type="title"/>
          </p:nvPr>
        </p:nvSpPr>
        <p:spPr>
          <a:xfrm>
            <a:off x="5651155" y="191328"/>
            <a:ext cx="3682314" cy="11271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512063">
              <a:lnSpc>
                <a:spcPts val="2600"/>
              </a:lnSpc>
              <a:defRPr sz="1792"/>
            </a:lvl1pPr>
          </a:lstStyle>
          <a:p>
            <a:r>
              <a:rPr lang="en-IN" sz="3200" dirty="0" smtClean="0"/>
              <a:t>CRISP DM </a:t>
            </a:r>
            <a:br>
              <a:rPr lang="en-IN" sz="3200" dirty="0" smtClean="0"/>
            </a:br>
            <a:r>
              <a:rPr lang="en-IN" sz="3200" dirty="0" smtClean="0"/>
              <a:t>METHODOLOGY</a:t>
            </a:r>
            <a:r>
              <a:rPr sz="3200" dirty="0" smtClean="0"/>
              <a:t> 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Number Placeholder 174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44" name="BUSINESS UNDERSTANDING"/>
          <p:cNvSpPr txBox="1"/>
          <p:nvPr/>
        </p:nvSpPr>
        <p:spPr>
          <a:xfrm>
            <a:off x="1869288" y="490550"/>
            <a:ext cx="898191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/>
              <a:t>BUSINESS UNDERSTANDING</a:t>
            </a:r>
          </a:p>
        </p:txBody>
      </p:sp>
      <p:sp>
        <p:nvSpPr>
          <p:cNvPr id="345" name="To properly analyze the data and pose business-related…"/>
          <p:cNvSpPr txBox="1"/>
          <p:nvPr/>
        </p:nvSpPr>
        <p:spPr>
          <a:xfrm>
            <a:off x="1054754" y="1646320"/>
            <a:ext cx="7618618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To properly analyze the data and pose business-related </a:t>
            </a:r>
          </a:p>
          <a:p>
            <a:r>
              <a:rPr dirty="0"/>
              <a:t>queries about it, we should possess a fundamental </a:t>
            </a:r>
          </a:p>
          <a:p>
            <a:r>
              <a:rPr dirty="0"/>
              <a:t>understanding of business within our domain.</a:t>
            </a:r>
          </a:p>
          <a:p>
            <a:endParaRPr dirty="0"/>
          </a:p>
          <a:p>
            <a:endParaRPr dirty="0"/>
          </a:p>
          <a:p>
            <a:r>
              <a:rPr dirty="0"/>
              <a:t>For example, our question could be</a:t>
            </a:r>
            <a:r>
              <a:rPr dirty="0" smtClean="0"/>
              <a:t>:</a:t>
            </a:r>
            <a:r>
              <a:rPr lang="en-IN" dirty="0" smtClean="0"/>
              <a:t> </a:t>
            </a:r>
            <a:r>
              <a:rPr dirty="0" smtClean="0"/>
              <a:t>In </a:t>
            </a:r>
            <a:r>
              <a:rPr dirty="0"/>
              <a:t>what ways will the</a:t>
            </a:r>
          </a:p>
          <a:p>
            <a:r>
              <a:rPr dirty="0"/>
              <a:t>company customize their health insurance upselling </a:t>
            </a:r>
          </a:p>
          <a:p>
            <a:r>
              <a:rPr dirty="0"/>
              <a:t>approach based on customer demographics?</a:t>
            </a:r>
          </a:p>
          <a:p>
            <a:endParaRPr dirty="0"/>
          </a:p>
        </p:txBody>
      </p:sp>
      <p:pic>
        <p:nvPicPr>
          <p:cNvPr id="346" name="thumb@1024_2019-05-decision.jpeg" descr="thumb@1024_2019-05-decisi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347" name="PR44GR-TtU1woRbGiILb2PwFFT7Ph2IUgeO724jcuTnZXYz0laIjgpihxgMeeSBymLz98z9HQ__npdaC7xhHn9KA3V7ZxBeMCXiTLjY5Nm3Y0_0DKRDxIldg6UI88gtmVmXjwhLw1vK2ZVUqW8fOwGs.png" descr="PR44GR-TtU1woRbGiILb2PwFFT7Ph2IUgeO724jcuTnZXYz0laIjgpihxgMeeSBymLz98z9HQ__npdaC7xhHn9KA3V7ZxBeMCXiTLjY5Nm3Y0_0DKRDxIldg6UI88gtmVmXjwhLw1vK2ZVUqW8fOwG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7970" y="1646320"/>
            <a:ext cx="4784563" cy="4537426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What particular information about the consumer base…"/>
          <p:cNvSpPr txBox="1"/>
          <p:nvPr/>
        </p:nvSpPr>
        <p:spPr>
          <a:xfrm>
            <a:off x="1054754" y="4371922"/>
            <a:ext cx="5798972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50"/>
            </a:pPr>
            <a:r>
              <a:rPr dirty="0"/>
              <a:t> What particular information about the consumer base</a:t>
            </a:r>
          </a:p>
          <a:p>
            <a:pPr>
              <a:defRPr sz="1750"/>
            </a:pPr>
            <a:r>
              <a:rPr dirty="0"/>
              <a:t> or data points will the company utilize to forecast interest </a:t>
            </a:r>
          </a:p>
          <a:p>
            <a:pPr>
              <a:defRPr sz="1750"/>
            </a:pPr>
            <a:r>
              <a:rPr dirty="0"/>
              <a:t>in the new health insurance policy?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1"/>
          <p:cNvSpPr txBox="1">
            <a:spLocks noGrp="1"/>
          </p:cNvSpPr>
          <p:nvPr>
            <p:ph type="title"/>
          </p:nvPr>
        </p:nvSpPr>
        <p:spPr>
          <a:xfrm>
            <a:off x="3956179" y="718457"/>
            <a:ext cx="7469848" cy="1033950"/>
          </a:xfrm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r>
              <a:t>DATA UNDERSTANDING</a:t>
            </a:r>
          </a:p>
        </p:txBody>
      </p:sp>
      <p:sp>
        <p:nvSpPr>
          <p:cNvPr id="351" name="Slide Number Placeholder 24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52" name="Google Shape;109;p19"/>
          <p:cNvSpPr/>
          <p:nvPr/>
        </p:nvSpPr>
        <p:spPr>
          <a:xfrm>
            <a:off x="4079275" y="2034315"/>
            <a:ext cx="2667001" cy="2373901"/>
          </a:xfrm>
          <a:prstGeom prst="roundRect">
            <a:avLst>
              <a:gd name="adj" fmla="val 2440"/>
            </a:avLst>
          </a:prstGeom>
          <a:solidFill>
            <a:srgbClr val="455A6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 defTabSz="914400"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 algn="ctr" defTabSz="914400"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 this stage, we locate, gather, and examine the datasets that can support the accomplishment of our project objectives.</a:t>
            </a:r>
          </a:p>
        </p:txBody>
      </p:sp>
      <p:grpSp>
        <p:nvGrpSpPr>
          <p:cNvPr id="355" name="Google Shape;111;p19"/>
          <p:cNvGrpSpPr/>
          <p:nvPr/>
        </p:nvGrpSpPr>
        <p:grpSpPr>
          <a:xfrm>
            <a:off x="5072428" y="3962170"/>
            <a:ext cx="680694" cy="680693"/>
            <a:chOff x="0" y="0"/>
            <a:chExt cx="680692" cy="680692"/>
          </a:xfrm>
        </p:grpSpPr>
        <p:sp>
          <p:nvSpPr>
            <p:cNvPr id="353" name="Shape"/>
            <p:cNvSpPr/>
            <p:nvPr/>
          </p:nvSpPr>
          <p:spPr>
            <a:xfrm>
              <a:off x="-1" y="0"/>
              <a:ext cx="680694" cy="68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28" extrusionOk="0">
                  <a:moveTo>
                    <a:pt x="10531" y="0"/>
                  </a:moveTo>
                  <a:cubicBezTo>
                    <a:pt x="11235" y="0"/>
                    <a:pt x="11939" y="272"/>
                    <a:pt x="12476" y="816"/>
                  </a:cubicBezTo>
                  <a:lnTo>
                    <a:pt x="20257" y="8694"/>
                  </a:lnTo>
                  <a:cubicBezTo>
                    <a:pt x="21331" y="9782"/>
                    <a:pt x="21331" y="11546"/>
                    <a:pt x="20257" y="12634"/>
                  </a:cubicBezTo>
                  <a:lnTo>
                    <a:pt x="12476" y="20512"/>
                  </a:lnTo>
                  <a:cubicBezTo>
                    <a:pt x="11402" y="21600"/>
                    <a:pt x="9660" y="21600"/>
                    <a:pt x="8586" y="20512"/>
                  </a:cubicBezTo>
                  <a:lnTo>
                    <a:pt x="805" y="12634"/>
                  </a:lnTo>
                  <a:cubicBezTo>
                    <a:pt x="-269" y="11546"/>
                    <a:pt x="-269" y="9782"/>
                    <a:pt x="805" y="8694"/>
                  </a:cubicBezTo>
                  <a:lnTo>
                    <a:pt x="8586" y="816"/>
                  </a:lnTo>
                  <a:cubicBezTo>
                    <a:pt x="9123" y="272"/>
                    <a:pt x="9827" y="0"/>
                    <a:pt x="10531" y="0"/>
                  </a:cubicBezTo>
                  <a:close/>
                </a:path>
              </a:pathLst>
            </a:custGeom>
            <a:solidFill>
              <a:srgbClr val="455A64"/>
            </a:solidFill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4" name="01"/>
            <p:cNvSpPr txBox="1"/>
            <p:nvPr/>
          </p:nvSpPr>
          <p:spPr>
            <a:xfrm>
              <a:off x="60012" y="154945"/>
              <a:ext cx="560668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 defTabSz="914400">
                <a:def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t>01</a:t>
              </a:r>
            </a:p>
          </p:txBody>
        </p:sp>
      </p:grpSp>
      <p:sp>
        <p:nvSpPr>
          <p:cNvPr id="356" name="Google Shape;112;p19"/>
          <p:cNvSpPr/>
          <p:nvPr/>
        </p:nvSpPr>
        <p:spPr>
          <a:xfrm>
            <a:off x="8653729" y="2034315"/>
            <a:ext cx="2667001" cy="2373901"/>
          </a:xfrm>
          <a:prstGeom prst="roundRect">
            <a:avLst>
              <a:gd name="adj" fmla="val 2440"/>
            </a:avLst>
          </a:prstGeom>
          <a:solidFill>
            <a:srgbClr val="607D8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 defTabSz="914400"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 algn="ctr" defTabSz="914400"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 algn="ctr" defTabSz="914400"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The dataset will be acquired from Kaggle.</a:t>
            </a:r>
          </a:p>
        </p:txBody>
      </p:sp>
      <p:grpSp>
        <p:nvGrpSpPr>
          <p:cNvPr id="359" name="Google Shape;114;p19"/>
          <p:cNvGrpSpPr/>
          <p:nvPr/>
        </p:nvGrpSpPr>
        <p:grpSpPr>
          <a:xfrm>
            <a:off x="9646882" y="3962170"/>
            <a:ext cx="680694" cy="680693"/>
            <a:chOff x="0" y="0"/>
            <a:chExt cx="680692" cy="680692"/>
          </a:xfrm>
        </p:grpSpPr>
        <p:sp>
          <p:nvSpPr>
            <p:cNvPr id="357" name="Shape"/>
            <p:cNvSpPr/>
            <p:nvPr/>
          </p:nvSpPr>
          <p:spPr>
            <a:xfrm>
              <a:off x="-1" y="0"/>
              <a:ext cx="680694" cy="68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28" extrusionOk="0">
                  <a:moveTo>
                    <a:pt x="10531" y="0"/>
                  </a:moveTo>
                  <a:cubicBezTo>
                    <a:pt x="11235" y="0"/>
                    <a:pt x="11939" y="272"/>
                    <a:pt x="12476" y="816"/>
                  </a:cubicBezTo>
                  <a:lnTo>
                    <a:pt x="20257" y="8694"/>
                  </a:lnTo>
                  <a:cubicBezTo>
                    <a:pt x="21331" y="9782"/>
                    <a:pt x="21331" y="11546"/>
                    <a:pt x="20257" y="12634"/>
                  </a:cubicBezTo>
                  <a:lnTo>
                    <a:pt x="12476" y="20512"/>
                  </a:lnTo>
                  <a:cubicBezTo>
                    <a:pt x="11402" y="21600"/>
                    <a:pt x="9660" y="21600"/>
                    <a:pt x="8586" y="20512"/>
                  </a:cubicBezTo>
                  <a:lnTo>
                    <a:pt x="805" y="12634"/>
                  </a:lnTo>
                  <a:cubicBezTo>
                    <a:pt x="-269" y="11546"/>
                    <a:pt x="-269" y="9782"/>
                    <a:pt x="805" y="8694"/>
                  </a:cubicBezTo>
                  <a:lnTo>
                    <a:pt x="8586" y="816"/>
                  </a:lnTo>
                  <a:cubicBezTo>
                    <a:pt x="9123" y="272"/>
                    <a:pt x="9827" y="0"/>
                    <a:pt x="10531" y="0"/>
                  </a:cubicBezTo>
                  <a:close/>
                </a:path>
              </a:pathLst>
            </a:custGeom>
            <a:solidFill>
              <a:srgbClr val="607D8B"/>
            </a:solidFill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8" name="02"/>
            <p:cNvSpPr txBox="1"/>
            <p:nvPr/>
          </p:nvSpPr>
          <p:spPr>
            <a:xfrm>
              <a:off x="60012" y="154945"/>
              <a:ext cx="560668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 defTabSz="914400">
                <a:def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t>02</a:t>
              </a:r>
            </a:p>
          </p:txBody>
        </p:sp>
      </p:grpSp>
      <p:pic>
        <p:nvPicPr>
          <p:cNvPr id="36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615" y="4942031"/>
            <a:ext cx="7344976" cy="1581111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AGE, PROPOSED PLAN, health issues, and DECISION are the key values required to accomplish our project."/>
          <p:cNvSpPr txBox="1"/>
          <p:nvPr/>
        </p:nvSpPr>
        <p:spPr>
          <a:xfrm>
            <a:off x="4453575" y="5124278"/>
            <a:ext cx="647505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chemeClr val="accent6"/>
                </a:solidFill>
              </a:defRPr>
            </a:lvl1pPr>
          </a:lstStyle>
          <a:p>
            <a:r>
              <a:rPr dirty="0"/>
              <a:t>AGE, PROPOSED PLAN, </a:t>
            </a:r>
            <a:r>
              <a:rPr lang="en-IN" dirty="0" smtClean="0"/>
              <a:t>HEALTH ISSUES</a:t>
            </a:r>
            <a:r>
              <a:rPr dirty="0" smtClean="0"/>
              <a:t>, </a:t>
            </a:r>
            <a:r>
              <a:rPr dirty="0"/>
              <a:t>and DECISION are the key values required to accomplish our project.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030318" y="397915"/>
            <a:ext cx="10395710" cy="743688"/>
          </a:xfrm>
          <a:prstGeom prst="rect">
            <a:avLst/>
          </a:prstGeom>
        </p:spPr>
        <p:txBody>
          <a:bodyPr/>
          <a:lstStyle>
            <a:lvl1pPr defTabSz="768095">
              <a:defRPr sz="3696"/>
            </a:lvl1pPr>
          </a:lstStyle>
          <a:p>
            <a:r>
              <a:rPr dirty="0"/>
              <a:t>FURTHER PROCESS PLAN</a:t>
            </a:r>
          </a:p>
        </p:txBody>
      </p:sp>
      <p:sp>
        <p:nvSpPr>
          <p:cNvPr id="36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65" name="Text Placeholder 5"/>
          <p:cNvSpPr txBox="1">
            <a:spLocks noGrp="1"/>
          </p:cNvSpPr>
          <p:nvPr>
            <p:ph type="body" sz="quarter" idx="1"/>
          </p:nvPr>
        </p:nvSpPr>
        <p:spPr>
          <a:xfrm>
            <a:off x="761544" y="3431719"/>
            <a:ext cx="2595433" cy="1109663"/>
          </a:xfrm>
          <a:prstGeom prst="rect">
            <a:avLst/>
          </a:prstGeom>
        </p:spPr>
        <p:txBody>
          <a:bodyPr anchor="ctr"/>
          <a:lstStyle/>
          <a:p>
            <a:r>
              <a:rPr lang="en-IN" dirty="0"/>
              <a:t>DATA</a:t>
            </a:r>
          </a:p>
          <a:p>
            <a:r>
              <a:rPr lang="en-IN" dirty="0"/>
              <a:t>CLEANING</a:t>
            </a:r>
            <a:endParaRPr lang="en-IN" dirty="0"/>
          </a:p>
        </p:txBody>
      </p:sp>
      <p:sp>
        <p:nvSpPr>
          <p:cNvPr id="366" name="Text Placeholder 8"/>
          <p:cNvSpPr>
            <a:spLocks noGrp="1"/>
          </p:cNvSpPr>
          <p:nvPr>
            <p:ph type="body" idx="24"/>
          </p:nvPr>
        </p:nvSpPr>
        <p:spPr>
          <a:xfrm>
            <a:off x="3517665" y="3431719"/>
            <a:ext cx="2596900" cy="1109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ctr"/>
          <a:lstStyle/>
          <a:p>
            <a:r>
              <a:rPr lang="en-IN" dirty="0"/>
              <a:t>DATA</a:t>
            </a:r>
          </a:p>
          <a:p>
            <a:r>
              <a:rPr lang="en-IN" dirty="0"/>
              <a:t>MODELING</a:t>
            </a:r>
            <a:endParaRPr lang="en-IN" dirty="0"/>
          </a:p>
        </p:txBody>
      </p:sp>
      <p:sp>
        <p:nvSpPr>
          <p:cNvPr id="367" name="Text Placeholder 11"/>
          <p:cNvSpPr>
            <a:spLocks noGrp="1"/>
          </p:cNvSpPr>
          <p:nvPr>
            <p:ph type="body" idx="27"/>
          </p:nvPr>
        </p:nvSpPr>
        <p:spPr>
          <a:xfrm>
            <a:off x="6275253" y="3431719"/>
            <a:ext cx="2597407" cy="1109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ctr"/>
          <a:lstStyle/>
          <a:p>
            <a:r>
              <a:rPr lang="en-IN" dirty="0"/>
              <a:t>DATA</a:t>
            </a:r>
          </a:p>
          <a:p>
            <a:r>
              <a:rPr lang="en-IN" dirty="0"/>
              <a:t>VISUALIZATION</a:t>
            </a:r>
            <a:endParaRPr lang="en-IN" dirty="0"/>
          </a:p>
        </p:txBody>
      </p:sp>
      <p:sp>
        <p:nvSpPr>
          <p:cNvPr id="368" name="Text Placeholder 14"/>
          <p:cNvSpPr>
            <a:spLocks noGrp="1"/>
          </p:cNvSpPr>
          <p:nvPr>
            <p:ph type="body" idx="30"/>
          </p:nvPr>
        </p:nvSpPr>
        <p:spPr>
          <a:xfrm>
            <a:off x="9033347" y="3454188"/>
            <a:ext cx="2596901" cy="1064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ctr"/>
          <a:lstStyle/>
          <a:p>
            <a:pPr defTabSz="576072">
              <a:defRPr sz="1134"/>
            </a:pPr>
            <a:endParaRPr dirty="0"/>
          </a:p>
          <a:p>
            <a:r>
              <a:rPr lang="en-IN" dirty="0"/>
              <a:t>DEPLOYMENT</a:t>
            </a:r>
          </a:p>
          <a:p>
            <a:pPr defTabSz="576072">
              <a:defRPr sz="1134"/>
            </a:pPr>
            <a:endParaRPr dirty="0"/>
          </a:p>
        </p:txBody>
      </p:sp>
      <p:grpSp>
        <p:nvGrpSpPr>
          <p:cNvPr id="371" name="Picture Placeholder 27"/>
          <p:cNvGrpSpPr/>
          <p:nvPr/>
        </p:nvGrpSpPr>
        <p:grpSpPr>
          <a:xfrm>
            <a:off x="760079" y="1840596"/>
            <a:ext cx="2596897" cy="1500705"/>
            <a:chOff x="0" y="0"/>
            <a:chExt cx="2596895" cy="1569781"/>
          </a:xfrm>
        </p:grpSpPr>
        <p:sp>
          <p:nvSpPr>
            <p:cNvPr id="369" name="Rectangle"/>
            <p:cNvSpPr/>
            <p:nvPr/>
          </p:nvSpPr>
          <p:spPr>
            <a:xfrm>
              <a:off x="0" y="0"/>
              <a:ext cx="2596896" cy="1569782"/>
            </a:xfrm>
            <a:prstGeom prst="rect">
              <a:avLst/>
            </a:prstGeom>
            <a:solidFill>
              <a:srgbClr val="E4E6B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0" name="image12.png" descr="image1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444" r="8444"/>
            <a:stretch>
              <a:fillRect/>
            </a:stretch>
          </p:blipFill>
          <p:spPr>
            <a:xfrm>
              <a:off x="0" y="0"/>
              <a:ext cx="2596896" cy="15697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4" name="Picture Placeholder 30"/>
          <p:cNvGrpSpPr/>
          <p:nvPr/>
        </p:nvGrpSpPr>
        <p:grpSpPr>
          <a:xfrm>
            <a:off x="3517667" y="1770922"/>
            <a:ext cx="2596897" cy="1570379"/>
            <a:chOff x="0" y="0"/>
            <a:chExt cx="2596895" cy="1570377"/>
          </a:xfrm>
        </p:grpSpPr>
        <p:sp>
          <p:nvSpPr>
            <p:cNvPr id="372" name="Rectangle"/>
            <p:cNvSpPr/>
            <p:nvPr/>
          </p:nvSpPr>
          <p:spPr>
            <a:xfrm>
              <a:off x="0" y="0"/>
              <a:ext cx="2596896" cy="1570378"/>
            </a:xfrm>
            <a:prstGeom prst="rect">
              <a:avLst/>
            </a:prstGeom>
            <a:solidFill>
              <a:srgbClr val="E4E6B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3" name="image13.jpeg" descr="image13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851" r="5851"/>
            <a:stretch>
              <a:fillRect/>
            </a:stretch>
          </p:blipFill>
          <p:spPr>
            <a:xfrm>
              <a:off x="-1" y="0"/>
              <a:ext cx="2596897" cy="15703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7" name="Picture Placeholder 35"/>
          <p:cNvGrpSpPr/>
          <p:nvPr/>
        </p:nvGrpSpPr>
        <p:grpSpPr>
          <a:xfrm>
            <a:off x="6275509" y="1770924"/>
            <a:ext cx="2597151" cy="1570378"/>
            <a:chOff x="0" y="0"/>
            <a:chExt cx="2597150" cy="1570376"/>
          </a:xfrm>
        </p:grpSpPr>
        <p:sp>
          <p:nvSpPr>
            <p:cNvPr id="375" name="Rectangle"/>
            <p:cNvSpPr/>
            <p:nvPr/>
          </p:nvSpPr>
          <p:spPr>
            <a:xfrm>
              <a:off x="0" y="0"/>
              <a:ext cx="2597150" cy="1570377"/>
            </a:xfrm>
            <a:prstGeom prst="rect">
              <a:avLst/>
            </a:prstGeom>
            <a:solidFill>
              <a:srgbClr val="E4E6B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6" name="image14.png" descr="image14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11168" b="11168"/>
            <a:stretch>
              <a:fillRect/>
            </a:stretch>
          </p:blipFill>
          <p:spPr>
            <a:xfrm>
              <a:off x="0" y="0"/>
              <a:ext cx="2597150" cy="15703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0" name="Picture Placeholder 41"/>
          <p:cNvGrpSpPr/>
          <p:nvPr/>
        </p:nvGrpSpPr>
        <p:grpSpPr>
          <a:xfrm>
            <a:off x="9033351" y="1770625"/>
            <a:ext cx="2596897" cy="1570677"/>
            <a:chOff x="0" y="0"/>
            <a:chExt cx="2596895" cy="1570973"/>
          </a:xfrm>
        </p:grpSpPr>
        <p:sp>
          <p:nvSpPr>
            <p:cNvPr id="378" name="Rectangle"/>
            <p:cNvSpPr/>
            <p:nvPr/>
          </p:nvSpPr>
          <p:spPr>
            <a:xfrm>
              <a:off x="0" y="0"/>
              <a:ext cx="2596896" cy="1570974"/>
            </a:xfrm>
            <a:prstGeom prst="rect">
              <a:avLst/>
            </a:prstGeom>
            <a:solidFill>
              <a:srgbClr val="E4E6B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9" name="image15.jpeg" descr="image15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662" r="661"/>
            <a:stretch>
              <a:fillRect/>
            </a:stretch>
          </p:blipFill>
          <p:spPr>
            <a:xfrm>
              <a:off x="0" y="0"/>
              <a:ext cx="2596896" cy="157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9" y="4631799"/>
            <a:ext cx="1348807" cy="879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773" y="4631799"/>
            <a:ext cx="1316475" cy="879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86" y="4631799"/>
            <a:ext cx="1252152" cy="8793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77" y="4407243"/>
            <a:ext cx="1701055" cy="13592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53" y="4631798"/>
            <a:ext cx="1279461" cy="9996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43" y="4631798"/>
            <a:ext cx="1216722" cy="879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29" y="4631798"/>
            <a:ext cx="1442131" cy="8793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47" y="4631799"/>
            <a:ext cx="1280426" cy="8793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DFAF6"/>
      </a:lt1>
      <a:dk2>
        <a:srgbClr val="A7A7A7"/>
      </a:dk2>
      <a:lt2>
        <a:srgbClr val="535353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0000FF"/>
      </a:hlink>
      <a:folHlink>
        <a:srgbClr val="FF00FF"/>
      </a:folHlink>
    </a:clrScheme>
    <a:fontScheme name="Cust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FAF6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abon Next LT"/>
            <a:ea typeface="Sabon Next LT"/>
            <a:cs typeface="Sabon Next LT"/>
            <a:sym typeface="Sabon Next 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abon Next LT"/>
            <a:ea typeface="Sabon Next LT"/>
            <a:cs typeface="Sabon Next LT"/>
            <a:sym typeface="Sabon Next 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0000FF"/>
      </a:hlink>
      <a:folHlink>
        <a:srgbClr val="FF00FF"/>
      </a:folHlink>
    </a:clrScheme>
    <a:fontScheme name="Cust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FAF6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abon Next LT"/>
            <a:ea typeface="Sabon Next LT"/>
            <a:cs typeface="Sabon Next LT"/>
            <a:sym typeface="Sabon Next 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abon Next LT"/>
            <a:ea typeface="Sabon Next LT"/>
            <a:cs typeface="Sabon Next LT"/>
            <a:sym typeface="Sabon Next 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382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Roboto</vt:lpstr>
      <vt:lpstr>Sabon Next LT</vt:lpstr>
      <vt:lpstr>Trebuchet MS</vt:lpstr>
      <vt:lpstr>Custom</vt:lpstr>
      <vt:lpstr>Data-Driven Health Insurance Upsell with Machine Learning</vt:lpstr>
      <vt:lpstr>MEET OUR TEAM</vt:lpstr>
      <vt:lpstr>BUSINESS objective</vt:lpstr>
      <vt:lpstr>Proposed Solution</vt:lpstr>
      <vt:lpstr>Business Model of A financial  Insurance Company  </vt:lpstr>
      <vt:lpstr>CRISP DM  METHODOLOGY </vt:lpstr>
      <vt:lpstr>PowerPoint Presentation</vt:lpstr>
      <vt:lpstr>DATA UNDERSTANDING</vt:lpstr>
      <vt:lpstr>FURTHER PROCESS PLAN</vt:lpstr>
      <vt:lpstr>FUTURE APPROACH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Health Insurance Upsell with Machine Learning</dc:title>
  <dc:creator>hemanth pathipati</dc:creator>
  <cp:lastModifiedBy>pathi</cp:lastModifiedBy>
  <cp:revision>21</cp:revision>
  <dcterms:modified xsi:type="dcterms:W3CDTF">2023-10-18T23:25:32Z</dcterms:modified>
</cp:coreProperties>
</file>