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401688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401688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401688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401688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401688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401688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91529d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91529d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91529d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91529d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9198c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9198c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9198cb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9198cb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9198cb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9198cb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168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168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98b76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98b76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01688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01688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401688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401688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401688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401688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401688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401688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401688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401688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401688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401688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proyecto.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alquiler compartido.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Miguel Barón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Michael Vargas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Oscar Torres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Rafael Lara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valor estamos entregando a los clientes?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estamos ofreciendo 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clientes </a:t>
            </a:r>
            <a:r>
              <a:rPr lang="es"/>
              <a:t>permitirán</a:t>
            </a:r>
            <a:r>
              <a:rPr lang="es"/>
              <a:t> que la idea de negocio se mantenga.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Ellos </a:t>
            </a:r>
            <a:r>
              <a:rPr lang="es"/>
              <a:t>serán</a:t>
            </a:r>
            <a:r>
              <a:rPr lang="es"/>
              <a:t> quienes </a:t>
            </a:r>
            <a:r>
              <a:rPr lang="es"/>
              <a:t>permitan</a:t>
            </a:r>
            <a:r>
              <a:rPr lang="es"/>
              <a:t> que los </a:t>
            </a:r>
            <a:r>
              <a:rPr lang="es"/>
              <a:t>hospedajes</a:t>
            </a:r>
            <a:r>
              <a:rPr lang="es"/>
              <a:t> puedan ser compartidos.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la principal fuente de ingresos.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¿Cúal problema estamos ayudando a resolver?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problemas a resolver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Económico.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Seguridad.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Usabilidad.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Fuente de ingresos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675" y="14027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¿Cúal necesidad estamos satisfaciendo?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23913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un hospedaje a un muy bajo costo, comparado con los hoteles.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que anfitriones puedan dar uso a sus hospedajes.</a:t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190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Que paquetes de productos o servicios estamos ofreciendo a cada segmento de clientes?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2956525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 compartir el costo y uso del </a:t>
            </a:r>
            <a:r>
              <a:rPr lang="es"/>
              <a:t>hospedaje</a:t>
            </a:r>
            <a:r>
              <a:rPr lang="es"/>
              <a:t> con otro huéspedes, aun sin la necesidad de conocerlos.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 </a:t>
            </a:r>
            <a:r>
              <a:rPr lang="es"/>
              <a:t>relaciones</a:t>
            </a:r>
            <a:r>
              <a:rPr lang="es"/>
              <a:t>  se esperan establecer y mantener con cada uno de nuestros segmentos de clientes?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935050"/>
            <a:ext cx="85206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Asistencia Personal: Ayudar al cliente a encontrar un </a:t>
            </a:r>
            <a:r>
              <a:rPr lang="es"/>
              <a:t>hospedaje</a:t>
            </a:r>
            <a:r>
              <a:rPr lang="es"/>
              <a:t> conforme a sus necesidades.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 Servicio: Realizar </a:t>
            </a:r>
            <a:r>
              <a:rPr lang="es"/>
              <a:t>búsquedas</a:t>
            </a:r>
            <a:r>
              <a:rPr lang="es"/>
              <a:t> de los posibles clientes que hacen match con las especificaciones de nuestro cliente.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Para quién estamos creando valor?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Mercado hotelero y </a:t>
            </a:r>
            <a:r>
              <a:rPr lang="es"/>
              <a:t>turístico</a:t>
            </a:r>
            <a:r>
              <a:rPr lang="es"/>
              <a:t>.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71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Quiénes</a:t>
            </a:r>
            <a:r>
              <a:rPr lang="es"/>
              <a:t> son nuestros clientes más importantes?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28615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Turistas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Personas del mercado internacional.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va a pagar?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9875"/>
            <a:ext cx="8520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Pagos virtuales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Plataformas de pago</a:t>
            </a:r>
            <a:endParaRPr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2111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 cual valor nuestros clientes están dispuestos a pagar?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3255125"/>
            <a:ext cx="8520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precio </a:t>
            </a:r>
            <a:r>
              <a:rPr lang="es"/>
              <a:t>estaría</a:t>
            </a:r>
            <a:r>
              <a:rPr lang="es"/>
              <a:t> sujeto al valor de alquiler del </a:t>
            </a:r>
            <a:r>
              <a:rPr lang="es"/>
              <a:t>hospedaje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Cuáles</a:t>
            </a:r>
            <a:r>
              <a:rPr lang="es"/>
              <a:t> son los costos </a:t>
            </a:r>
            <a:r>
              <a:rPr lang="es"/>
              <a:t>más</a:t>
            </a:r>
            <a:r>
              <a:rPr lang="es"/>
              <a:t> importantes en nuestro modelo de negocio?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5550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Costo por el dominio de la </a:t>
            </a:r>
            <a:r>
              <a:rPr lang="es"/>
              <a:t>aplicación.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Costo por los derechos de tener la app en las app stores.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75" y="2448524"/>
            <a:ext cx="3922200" cy="2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de Negocio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Permitir que los huéspedes puedan compartir el alquiler de un alojamiento, con otros huéspedes (No necesariamente </a:t>
            </a:r>
            <a:r>
              <a:rPr lang="es"/>
              <a:t>conocido</a:t>
            </a:r>
            <a:r>
              <a:rPr lang="es"/>
              <a:t>) que busquen ahorrar dinero con el alquiler.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50" y="2287900"/>
            <a:ext cx="2597751" cy="25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idea de negocio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Permitir a los usuarios de alojamiento subir promociones, viajes y turismo opcionalmente junto a sus alojamientos. permitiendo que los usuarios </a:t>
            </a:r>
            <a:r>
              <a:rPr lang="es"/>
              <a:t>vayan</a:t>
            </a:r>
            <a:r>
              <a:rPr lang="es"/>
              <a:t> reservando estos junto al alojamiento.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Quiénes</a:t>
            </a:r>
            <a:r>
              <a:rPr lang="es"/>
              <a:t> son los socios clave?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clientes claves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Anfitrión</a:t>
            </a:r>
            <a:r>
              <a:rPr lang="es"/>
              <a:t>, usuario con la </a:t>
            </a:r>
            <a:r>
              <a:rPr lang="es"/>
              <a:t>capacidad</a:t>
            </a:r>
            <a:r>
              <a:rPr lang="es"/>
              <a:t> de publicar alojamientos.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Huésped, usuario dispuesto a pagar por el alquiler del alojamiento.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75" y="2462200"/>
            <a:ext cx="2651650" cy="24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¿Quiénes son los proveedores clave?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proveedores claves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Anfitrión, usuario con la capacidad de publicar alojamientos.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25" y="2383975"/>
            <a:ext cx="41529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 clave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recursos claves son: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Hospedajes </a:t>
            </a:r>
            <a:r>
              <a:rPr lang="es"/>
              <a:t>disponibles</a:t>
            </a:r>
            <a:r>
              <a:rPr lang="es"/>
              <a:t> para alquiler.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00" y="2274475"/>
            <a:ext cx="4196005" cy="2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actividades clave requiere nuestra propuesta de valor?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568625"/>
            <a:ext cx="85206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actividades clave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buscar un alojamiento.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reservar un alojamiento.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que el huésped pueda compartir el uso y costo del alojamiento.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</a:t>
            </a:r>
            <a:r>
              <a:rPr lang="es"/>
              <a:t>búsquedas</a:t>
            </a:r>
            <a:r>
              <a:rPr lang="es"/>
              <a:t> de posibles huéspedes para compartir el alojamiento.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Realizar el match con los huéspedes que cumplen las </a:t>
            </a:r>
            <a:r>
              <a:rPr lang="es"/>
              <a:t>características</a:t>
            </a:r>
            <a:r>
              <a:rPr lang="es"/>
              <a:t> para compartir el hospedaje.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Permitir el pago correspondiente al acompañante.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canales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canales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Tienda app store en google y mac.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Página</a:t>
            </a:r>
            <a:r>
              <a:rPr lang="es"/>
              <a:t> web oficial.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75" y="2673550"/>
            <a:ext cx="3673626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250" y="793925"/>
            <a:ext cx="2590801" cy="25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ingresos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fuentes de ingresos son: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Comision por transaccion al momento de alquilar un hospedaje.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00" y="2330571"/>
            <a:ext cx="4379600" cy="2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