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iriam Libre"/>
      <p:regular r:id="rId10"/>
      <p:bold r:id="rId11"/>
    </p:embeddedFont>
    <p:embeddedFont>
      <p:font typeface="Work Sans"/>
      <p:regular r:id="rId12"/>
      <p:bold r:id="rId13"/>
    </p:embeddedFont>
    <p:embeddedFont>
      <p:font typeface="Barlow Light"/>
      <p:regular r:id="rId14"/>
      <p:bold r:id="rId15"/>
      <p:italic r:id="rId16"/>
      <p:boldItalic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font" Target="fonts/MiriamLibre-bold.fntdata"/><Relationship Id="rId10" Type="http://schemas.openxmlformats.org/officeDocument/2006/relationships/font" Target="fonts/MiriamLibre-regular.fntdata"/><Relationship Id="rId21" Type="http://schemas.openxmlformats.org/officeDocument/2006/relationships/font" Target="fonts/Barlow-boldItalic.fntdata"/><Relationship Id="rId13" Type="http://schemas.openxmlformats.org/officeDocument/2006/relationships/font" Target="fonts/WorkSans-bold.fntdata"/><Relationship Id="rId12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Light-bold.fntdata"/><Relationship Id="rId14" Type="http://schemas.openxmlformats.org/officeDocument/2006/relationships/font" Target="fonts/BarlowLight-regular.fntdata"/><Relationship Id="rId17" Type="http://schemas.openxmlformats.org/officeDocument/2006/relationships/font" Target="fonts/BarlowLight-boldItalic.fntdata"/><Relationship Id="rId16" Type="http://schemas.openxmlformats.org/officeDocument/2006/relationships/font" Target="fonts/BarlowLight-italic.fntdata"/><Relationship Id="rId5" Type="http://schemas.openxmlformats.org/officeDocument/2006/relationships/slide" Target="slides/slide1.xml"/><Relationship Id="rId19" Type="http://schemas.openxmlformats.org/officeDocument/2006/relationships/font" Target="fonts/Barlow-bold.fntdata"/><Relationship Id="rId6" Type="http://schemas.openxmlformats.org/officeDocument/2006/relationships/slide" Target="slides/slide2.xml"/><Relationship Id="rId18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a81be336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a81be33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dac4fbfcf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dac4fbfc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99tAuZ7RbM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00" y="455075"/>
            <a:ext cx="1721400" cy="16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775" y="2233550"/>
            <a:ext cx="3811700" cy="225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930600" y="614325"/>
            <a:ext cx="7797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J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A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S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Impact"/>
                <a:ea typeface="Impact"/>
                <a:cs typeface="Impact"/>
                <a:sym typeface="Impact"/>
              </a:rPr>
              <a:t>P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4294967295" type="ctrTitle"/>
          </p:nvPr>
        </p:nvSpPr>
        <p:spPr>
          <a:xfrm>
            <a:off x="3504100" y="29325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Alojamientos Intermedios en la ruta desde mi posición actual hasta el alojamiento destino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14"/>
          <p:cNvSpPr txBox="1"/>
          <p:nvPr>
            <p:ph idx="4294967295" type="subTitle"/>
          </p:nvPr>
        </p:nvSpPr>
        <p:spPr>
          <a:xfrm>
            <a:off x="3462325" y="541925"/>
            <a:ext cx="54597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Nuestro Componente</a:t>
            </a:r>
            <a:endParaRPr sz="2400"/>
          </a:p>
        </p:txBody>
      </p:sp>
      <p:sp>
        <p:nvSpPr>
          <p:cNvPr id="250" name="Google Shape;250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252" name="Google Shape;252;p1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¿Por qué es una buena idea?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15"/>
          <p:cNvSpPr txBox="1"/>
          <p:nvPr>
            <p:ph idx="4294967295" type="body"/>
          </p:nvPr>
        </p:nvSpPr>
        <p:spPr>
          <a:xfrm>
            <a:off x="457200" y="1428050"/>
            <a:ext cx="54633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▹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que un huésped pueda descansar en medio de un trayecto para llegar a su alojamiento reservado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▹"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que otros anfitriones tengan la posibilidad de ganar dinero, además de darse a conocer en una locación no tan conocida.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457200" y="2770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Demo de Mictlan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237825" y="1970450"/>
            <a:ext cx="62709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▹"/>
            </a:pPr>
            <a:r>
              <a:rPr b="1" lang="en" sz="3000" u="sng">
                <a:solidFill>
                  <a:schemeClr val="hlink"/>
                </a:solidFill>
                <a:hlinkClick r:id="rId3"/>
              </a:rPr>
              <a:t>https://youtu.be/99tAuZ7RbMY</a:t>
            </a:r>
            <a:r>
              <a:rPr b="1" lang="en" sz="3000"/>
              <a:t> </a:t>
            </a:r>
            <a:endParaRPr b="1" sz="3000"/>
          </a:p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17"/>
          <p:cNvSpPr txBox="1"/>
          <p:nvPr>
            <p:ph idx="4294967295" type="ctrTitle"/>
          </p:nvPr>
        </p:nvSpPr>
        <p:spPr>
          <a:xfrm>
            <a:off x="1654652" y="1991849"/>
            <a:ext cx="583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GRACIAS!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