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ea146bb1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ea146bb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ea1745a3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ea1745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Rhino corp</a:t>
            </a:r>
            <a:endParaRPr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6778700" y="4464089"/>
            <a:ext cx="4627500" cy="157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Carlos Restrepo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Jairo Combita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William Moreno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Miguel Gutierrez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/>
        </p:nvSpPr>
        <p:spPr>
          <a:xfrm>
            <a:off x="5181600" y="233265"/>
            <a:ext cx="30977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Rhino Corp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9094231" y="233275"/>
            <a:ext cx="145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Rhino Corp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184550" y="1761700"/>
            <a:ext cx="2454900" cy="23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Rhino Corp, Google, inversión, empresas de telecomunicaciones.</a:t>
            </a:r>
            <a:endParaRPr/>
          </a:p>
        </p:txBody>
      </p:sp>
      <p:sp>
        <p:nvSpPr>
          <p:cNvPr id="150" name="Google Shape;150;p15"/>
          <p:cNvSpPr txBox="1"/>
          <p:nvPr/>
        </p:nvSpPr>
        <p:spPr>
          <a:xfrm>
            <a:off x="4981575" y="2014555"/>
            <a:ext cx="22314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Buscamos ayudar a los turistas a hacer 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amena 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estadía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el lugar al que desea visitar mostrándole puntos de 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interés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cercanos a su lugar de reserva</a:t>
            </a:r>
            <a:endParaRPr/>
          </a:p>
        </p:txBody>
      </p:sp>
      <p:sp>
        <p:nvSpPr>
          <p:cNvPr id="151" name="Google Shape;151;p15"/>
          <p:cNvSpPr txBox="1"/>
          <p:nvPr/>
        </p:nvSpPr>
        <p:spPr>
          <a:xfrm>
            <a:off x="7465000" y="1922175"/>
            <a:ext cx="20682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amenidad con sus objetivos si estos son </a:t>
            </a:r>
            <a:r>
              <a:rPr lang="es-CO"/>
              <a:t>turísticos</a:t>
            </a:r>
            <a:endParaRPr/>
          </a:p>
        </p:txBody>
      </p:sp>
      <p:sp>
        <p:nvSpPr>
          <p:cNvPr id="152" name="Google Shape;152;p15"/>
          <p:cNvSpPr txBox="1"/>
          <p:nvPr/>
        </p:nvSpPr>
        <p:spPr>
          <a:xfrm>
            <a:off x="9730075" y="1508550"/>
            <a:ext cx="2231400" cy="3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Turistas</a:t>
            </a:r>
            <a:endParaRPr/>
          </a:p>
        </p:txBody>
      </p:sp>
      <p:sp>
        <p:nvSpPr>
          <p:cNvPr id="153" name="Google Shape;153;p15"/>
          <p:cNvSpPr txBox="1"/>
          <p:nvPr/>
        </p:nvSpPr>
        <p:spPr>
          <a:xfrm>
            <a:off x="2639425" y="3753925"/>
            <a:ext cx="20682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Humanos, financieros, intelectuales y infraestructura</a:t>
            </a:r>
            <a:endParaRPr/>
          </a:p>
        </p:txBody>
      </p:sp>
      <p:sp>
        <p:nvSpPr>
          <p:cNvPr id="154" name="Google Shape;154;p15"/>
          <p:cNvSpPr txBox="1"/>
          <p:nvPr/>
        </p:nvSpPr>
        <p:spPr>
          <a:xfrm>
            <a:off x="7437425" y="3753925"/>
            <a:ext cx="20682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En este caso contamos con un canal único, correspondiente a la aplicación móvil</a:t>
            </a:r>
            <a:endParaRPr/>
          </a:p>
        </p:txBody>
      </p:sp>
      <p:sp>
        <p:nvSpPr>
          <p:cNvPr id="155" name="Google Shape;155;p15"/>
          <p:cNvSpPr txBox="1"/>
          <p:nvPr/>
        </p:nvSpPr>
        <p:spPr>
          <a:xfrm>
            <a:off x="274050" y="5775775"/>
            <a:ext cx="5219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Nómina, mantenimiento servidores y gastos de locación de trabajo</a:t>
            </a:r>
            <a:endParaRPr/>
          </a:p>
        </p:txBody>
      </p:sp>
      <p:sp>
        <p:nvSpPr>
          <p:cNvPr id="156" name="Google Shape;156;p15"/>
          <p:cNvSpPr txBox="1"/>
          <p:nvPr/>
        </p:nvSpPr>
        <p:spPr>
          <a:xfrm>
            <a:off x="6559175" y="5749975"/>
            <a:ext cx="49830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Poner ubicaciones comerciales patrocinadas por estas mismas empresas.</a:t>
            </a:r>
            <a:endParaRPr/>
          </a:p>
        </p:txBody>
      </p:sp>
      <p:sp>
        <p:nvSpPr>
          <p:cNvPr id="157" name="Google Shape;157;p15"/>
          <p:cNvSpPr txBox="1"/>
          <p:nvPr/>
        </p:nvSpPr>
        <p:spPr>
          <a:xfrm>
            <a:off x="2709400" y="1392925"/>
            <a:ext cx="19788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Se requiere plataforma y red. Nuestra aplicación móvil. Adentrarnos al turismo y patrocinio.</a:t>
            </a:r>
            <a:endParaRPr/>
          </a:p>
        </p:txBody>
      </p:sp>
      <p:sp>
        <p:nvSpPr>
          <p:cNvPr id="158" name="Google Shape;158;p15"/>
          <p:cNvSpPr txBox="1"/>
          <p:nvPr/>
        </p:nvSpPr>
        <p:spPr>
          <a:xfrm>
            <a:off x="11447925" y="0"/>
            <a:ext cx="2472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8</a:t>
            </a:r>
            <a:endParaRPr sz="1000"/>
          </a:p>
        </p:txBody>
      </p:sp>
      <p:sp>
        <p:nvSpPr>
          <p:cNvPr id="159" name="Google Shape;159;p15"/>
          <p:cNvSpPr txBox="1"/>
          <p:nvPr/>
        </p:nvSpPr>
        <p:spPr>
          <a:xfrm>
            <a:off x="11761550" y="0"/>
            <a:ext cx="4305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1</a:t>
            </a:r>
            <a:r>
              <a:rPr lang="es-CO"/>
              <a:t>8</a:t>
            </a:r>
            <a:endParaRPr sz="1000"/>
          </a:p>
        </p:txBody>
      </p:sp>
      <p:sp>
        <p:nvSpPr>
          <p:cNvPr id="160" name="Google Shape;160;p15"/>
          <p:cNvSpPr txBox="1"/>
          <p:nvPr/>
        </p:nvSpPr>
        <p:spPr>
          <a:xfrm>
            <a:off x="11585275" y="291775"/>
            <a:ext cx="3762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169" name="Google Shape;16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6"/>
          <p:cNvSpPr txBox="1"/>
          <p:nvPr/>
        </p:nvSpPr>
        <p:spPr>
          <a:xfrm>
            <a:off x="5181600" y="233265"/>
            <a:ext cx="309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Rhino Corp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6"/>
          <p:cNvSpPr txBox="1"/>
          <p:nvPr/>
        </p:nvSpPr>
        <p:spPr>
          <a:xfrm>
            <a:off x="9094231" y="233275"/>
            <a:ext cx="145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Rhino Corp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6"/>
          <p:cNvSpPr txBox="1"/>
          <p:nvPr/>
        </p:nvSpPr>
        <p:spPr>
          <a:xfrm>
            <a:off x="184550" y="1761700"/>
            <a:ext cx="2454900" cy="23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Socios: </a:t>
            </a:r>
            <a:r>
              <a:rPr lang="es-CO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Rhino Corp, </a:t>
            </a: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Proveedores</a:t>
            </a:r>
            <a:r>
              <a:rPr lang="es-CO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Google,</a:t>
            </a: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 restaurantes.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Actividades: </a:t>
            </a:r>
            <a:r>
              <a:rPr lang="es-CO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inversión de mante</a:t>
            </a: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nimiento</a:t>
            </a:r>
            <a:r>
              <a:rPr lang="es-CO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empresas de telecomunicaciones.</a:t>
            </a:r>
            <a:endParaRPr/>
          </a:p>
        </p:txBody>
      </p:sp>
      <p:sp>
        <p:nvSpPr>
          <p:cNvPr id="173" name="Google Shape;173;p16"/>
          <p:cNvSpPr txBox="1"/>
          <p:nvPr/>
        </p:nvSpPr>
        <p:spPr>
          <a:xfrm>
            <a:off x="4981575" y="2014549"/>
            <a:ext cx="2231400" cy="28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Brindarle</a:t>
            </a:r>
            <a:r>
              <a:rPr lang="es-CO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>
                <a:latin typeface="Calibri"/>
                <a:ea typeface="Calibri"/>
                <a:cs typeface="Calibri"/>
                <a:sym typeface="Calibri"/>
              </a:rPr>
              <a:t>al usuario</a:t>
            </a:r>
            <a:r>
              <a:rPr lang="es-CO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>
                <a:latin typeface="Calibri"/>
                <a:ea typeface="Calibri"/>
                <a:cs typeface="Calibri"/>
                <a:sym typeface="Calibri"/>
              </a:rPr>
              <a:t>una estancia más confortable</a:t>
            </a:r>
            <a:r>
              <a:rPr lang="es-CO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>
                <a:latin typeface="Calibri"/>
                <a:ea typeface="Calibri"/>
                <a:cs typeface="Calibri"/>
                <a:sym typeface="Calibri"/>
              </a:rPr>
              <a:t>ofreciendo una serie de recomendaciones de restaurantes que dependiendo el sector, por medio de acuerdos previos por parte de la aplicación, el cliente encontrará, opiniones, descuentos y a ciertas horas cortesías en los restaurantes brindados</a:t>
            </a:r>
            <a:endParaRPr/>
          </a:p>
        </p:txBody>
      </p:sp>
      <p:sp>
        <p:nvSpPr>
          <p:cNvPr id="174" name="Google Shape;174;p16"/>
          <p:cNvSpPr txBox="1"/>
          <p:nvPr/>
        </p:nvSpPr>
        <p:spPr>
          <a:xfrm>
            <a:off x="7465000" y="1922175"/>
            <a:ext cx="20682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Satisfacción en su estadía.</a:t>
            </a:r>
            <a:endParaRPr/>
          </a:p>
        </p:txBody>
      </p:sp>
      <p:sp>
        <p:nvSpPr>
          <p:cNvPr id="175" name="Google Shape;175;p16"/>
          <p:cNvSpPr txBox="1"/>
          <p:nvPr/>
        </p:nvSpPr>
        <p:spPr>
          <a:xfrm>
            <a:off x="9730075" y="1508550"/>
            <a:ext cx="2231400" cy="3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Turistas</a:t>
            </a:r>
            <a:endParaRPr/>
          </a:p>
        </p:txBody>
      </p:sp>
      <p:sp>
        <p:nvSpPr>
          <p:cNvPr id="176" name="Google Shape;176;p16"/>
          <p:cNvSpPr txBox="1"/>
          <p:nvPr/>
        </p:nvSpPr>
        <p:spPr>
          <a:xfrm>
            <a:off x="2639425" y="3753925"/>
            <a:ext cx="20682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Humanos: Comunicación.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Mantenimiento.</a:t>
            </a:r>
            <a:br>
              <a:rPr lang="es-CO"/>
            </a:br>
            <a:r>
              <a:rPr lang="es-CO"/>
              <a:t>Canal: Aplicacion.</a:t>
            </a:r>
            <a:br>
              <a:rPr lang="es-CO"/>
            </a:br>
            <a:r>
              <a:rPr lang="es-CO"/>
              <a:t>Ingreso: patrocinio</a:t>
            </a:r>
            <a:endParaRPr/>
          </a:p>
        </p:txBody>
      </p:sp>
      <p:sp>
        <p:nvSpPr>
          <p:cNvPr id="177" name="Google Shape;177;p16"/>
          <p:cNvSpPr txBox="1"/>
          <p:nvPr/>
        </p:nvSpPr>
        <p:spPr>
          <a:xfrm>
            <a:off x="7437425" y="4069000"/>
            <a:ext cx="20682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Aplicación móvil</a:t>
            </a:r>
            <a:endParaRPr/>
          </a:p>
        </p:txBody>
      </p:sp>
      <p:sp>
        <p:nvSpPr>
          <p:cNvPr id="178" name="Google Shape;178;p16"/>
          <p:cNvSpPr txBox="1"/>
          <p:nvPr/>
        </p:nvSpPr>
        <p:spPr>
          <a:xfrm>
            <a:off x="311700" y="5623375"/>
            <a:ext cx="5219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Nómina, comunicacion, pacto con los restaurantes(por el ingreso que recibirán) mantenimiento servidores y gastos de locación de trabajo</a:t>
            </a:r>
            <a:endParaRPr/>
          </a:p>
        </p:txBody>
      </p:sp>
      <p:sp>
        <p:nvSpPr>
          <p:cNvPr id="179" name="Google Shape;179;p16"/>
          <p:cNvSpPr txBox="1"/>
          <p:nvPr/>
        </p:nvSpPr>
        <p:spPr>
          <a:xfrm>
            <a:off x="6559175" y="5749975"/>
            <a:ext cx="49830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Pago por patrocinar los restaurantes.</a:t>
            </a:r>
            <a:br>
              <a:rPr lang="es-CO"/>
            </a:br>
            <a:endParaRPr/>
          </a:p>
        </p:txBody>
      </p:sp>
      <p:sp>
        <p:nvSpPr>
          <p:cNvPr id="180" name="Google Shape;180;p16"/>
          <p:cNvSpPr txBox="1"/>
          <p:nvPr/>
        </p:nvSpPr>
        <p:spPr>
          <a:xfrm>
            <a:off x="2576425" y="1611475"/>
            <a:ext cx="2194200" cy="11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Servicio a la red.</a:t>
            </a:r>
            <a:br>
              <a:rPr lang="es-CO"/>
            </a:br>
            <a:r>
              <a:rPr lang="es-CO"/>
              <a:t>Aplicación móvil.</a:t>
            </a:r>
            <a:br>
              <a:rPr lang="es-CO"/>
            </a:br>
            <a:r>
              <a:rPr lang="es-CO"/>
              <a:t>Calidad del servicio.</a:t>
            </a:r>
            <a:br>
              <a:rPr lang="es-CO"/>
            </a:br>
            <a:r>
              <a:rPr lang="es-CO"/>
              <a:t>Chat o Correo.</a:t>
            </a:r>
            <a:br>
              <a:rPr lang="es-CO"/>
            </a:br>
            <a:r>
              <a:rPr lang="es-CO"/>
              <a:t>Patrocinio </a:t>
            </a:r>
            <a:endParaRPr/>
          </a:p>
        </p:txBody>
      </p:sp>
      <p:sp>
        <p:nvSpPr>
          <p:cNvPr id="181" name="Google Shape;181;p16"/>
          <p:cNvSpPr txBox="1"/>
          <p:nvPr/>
        </p:nvSpPr>
        <p:spPr>
          <a:xfrm>
            <a:off x="11447925" y="0"/>
            <a:ext cx="2472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8</a:t>
            </a:r>
            <a:endParaRPr sz="1000"/>
          </a:p>
        </p:txBody>
      </p:sp>
      <p:sp>
        <p:nvSpPr>
          <p:cNvPr id="182" name="Google Shape;182;p16"/>
          <p:cNvSpPr txBox="1"/>
          <p:nvPr/>
        </p:nvSpPr>
        <p:spPr>
          <a:xfrm>
            <a:off x="11761550" y="0"/>
            <a:ext cx="4305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18</a:t>
            </a:r>
            <a:endParaRPr sz="1000"/>
          </a:p>
        </p:txBody>
      </p:sp>
      <p:sp>
        <p:nvSpPr>
          <p:cNvPr id="183" name="Google Shape;183;p16"/>
          <p:cNvSpPr txBox="1"/>
          <p:nvPr/>
        </p:nvSpPr>
        <p:spPr>
          <a:xfrm>
            <a:off x="11585275" y="291775"/>
            <a:ext cx="3762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