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Bebas Neue"/>
      <p:regular r:id="rId14"/>
    </p:embeddedFont>
    <p:embeddedFont>
      <p:font typeface="Quicksand"/>
      <p:regular r:id="rId15"/>
      <p:bold r:id="rId16"/>
    </p:embeddedFont>
    <p:embeddedFont>
      <p:font typeface="Poppins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icksand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PoppinsExtraBold-bold.fntdata"/><Relationship Id="rId16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oppins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aefed026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aefed026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d570f62961_0_28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d570f62961_0_28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d55b825b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d55b825b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d55c154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d55c154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d570f62961_0_19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d570f62961_0_19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7" type="subTitle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8" type="subTitle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9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15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idx="2" type="subTitle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15"/>
          <p:cNvSpPr txBox="1"/>
          <p:nvPr>
            <p:ph idx="3" type="subTitle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idx="4" type="subTitle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6"/>
          <p:cNvSpPr txBox="1"/>
          <p:nvPr>
            <p:ph idx="2" type="subTitle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idx="3" type="subTitle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6"/>
          <p:cNvSpPr txBox="1"/>
          <p:nvPr>
            <p:ph idx="4" type="subTitle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idx="5" type="subTitle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6" type="subTitle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7" name="Google Shape;377;p16"/>
          <p:cNvSpPr txBox="1"/>
          <p:nvPr>
            <p:ph idx="7" type="subTitle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8" type="subTitle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idx="2" type="subTitle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3" type="subTitle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4" type="subTitle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5" type="subTitle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6" type="subTitle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7" type="subTitle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8" type="subTitle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9" type="subTitle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13" type="subTitle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4" type="subTitle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5" type="subTitle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hasCustomPrompt="1" type="title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hasCustomPrompt="1" idx="2" type="title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/>
          <p:nvPr>
            <p:ph idx="3" type="subTitle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hasCustomPrompt="1" idx="4" type="title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/>
          <p:nvPr>
            <p:ph idx="5" type="subTitle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2" name="Google Shape;502;p20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MAIN_POINT_1">
    <p:bg>
      <p:bgPr>
        <a:solidFill>
          <a:schemeClr val="accen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21"/>
          <p:cNvGrpSpPr/>
          <p:nvPr/>
        </p:nvGrpSpPr>
        <p:grpSpPr>
          <a:xfrm>
            <a:off x="787213" y="130520"/>
            <a:ext cx="8163193" cy="5012975"/>
            <a:chOff x="787213" y="130520"/>
            <a:chExt cx="8163193" cy="5012975"/>
          </a:xfrm>
        </p:grpSpPr>
        <p:sp>
          <p:nvSpPr>
            <p:cNvPr id="506" name="Google Shape;506;p21"/>
            <p:cNvSpPr/>
            <p:nvPr/>
          </p:nvSpPr>
          <p:spPr>
            <a:xfrm rot="-5400000">
              <a:off x="7089981" y="4079075"/>
              <a:ext cx="445241" cy="385621"/>
            </a:xfrm>
            <a:custGeom>
              <a:rect b="b" l="l" r="r" t="t"/>
              <a:pathLst>
                <a:path extrusionOk="0" h="8693" w="10037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50408" y="3650816"/>
              <a:ext cx="1247936" cy="1094228"/>
            </a:xfrm>
            <a:custGeom>
              <a:rect b="b" l="l" r="r" t="t"/>
              <a:pathLst>
                <a:path extrusionOk="0" h="24667" w="28132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702470" y="4049266"/>
              <a:ext cx="1247936" cy="1094228"/>
            </a:xfrm>
            <a:custGeom>
              <a:rect b="b" l="l" r="r" t="t"/>
              <a:pathLst>
                <a:path extrusionOk="0" h="24667" w="28132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 rot="-5400000">
              <a:off x="844168" y="4109299"/>
              <a:ext cx="895831" cy="775779"/>
            </a:xfrm>
            <a:custGeom>
              <a:rect b="b" l="l" r="r" t="t"/>
              <a:pathLst>
                <a:path extrusionOk="0" h="18546" w="21416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 rot="-5400000">
              <a:off x="5857144" y="802969"/>
              <a:ext cx="277040" cy="252486"/>
            </a:xfrm>
            <a:custGeom>
              <a:rect b="b" l="l" r="r" t="t"/>
              <a:pathLst>
                <a:path extrusionOk="0" h="6036" w="6623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" name="Google Shape;511;p21"/>
            <p:cNvGrpSpPr/>
            <p:nvPr/>
          </p:nvGrpSpPr>
          <p:grpSpPr>
            <a:xfrm rot="-5400000">
              <a:off x="3654410" y="3725785"/>
              <a:ext cx="1019815" cy="944312"/>
              <a:chOff x="2113525" y="2880575"/>
              <a:chExt cx="609500" cy="564375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rect b="b" l="l" r="r" t="t"/>
                <a:pathLst>
                  <a:path extrusionOk="0" h="2236" w="2325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rect b="b" l="l" r="r" t="t"/>
                <a:pathLst>
                  <a:path extrusionOk="0" h="6058" w="6058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rect b="b" l="l" r="r" t="t"/>
                <a:pathLst>
                  <a:path extrusionOk="0" h="22575" w="22575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rect b="b" l="l" r="r" t="t"/>
                <a:pathLst>
                  <a:path extrusionOk="0" h="2237" w="2237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1"/>
            <p:cNvGrpSpPr/>
            <p:nvPr/>
          </p:nvGrpSpPr>
          <p:grpSpPr>
            <a:xfrm rot="-5400000">
              <a:off x="7372398" y="-410563"/>
              <a:ext cx="349968" cy="2052568"/>
              <a:chOff x="1037125" y="2236325"/>
              <a:chExt cx="149100" cy="874475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1"/>
            <p:cNvGrpSpPr/>
            <p:nvPr/>
          </p:nvGrpSpPr>
          <p:grpSpPr>
            <a:xfrm>
              <a:off x="787213" y="130520"/>
              <a:ext cx="1908398" cy="2002309"/>
              <a:chOff x="1978188" y="2669545"/>
              <a:chExt cx="1908398" cy="2002309"/>
            </a:xfrm>
          </p:grpSpPr>
          <p:sp>
            <p:nvSpPr>
              <p:cNvPr id="554" name="Google Shape;554;p21"/>
              <p:cNvSpPr/>
              <p:nvPr/>
            </p:nvSpPr>
            <p:spPr>
              <a:xfrm rot="-5400000">
                <a:off x="1995503" y="2780771"/>
                <a:ext cx="1891083" cy="1891083"/>
              </a:xfrm>
              <a:custGeom>
                <a:rect b="b" l="l" r="r" t="t"/>
                <a:pathLst>
                  <a:path extrusionOk="0" h="55702" w="55702">
                    <a:moveTo>
                      <a:pt x="27851" y="210"/>
                    </a:moveTo>
                    <a:cubicBezTo>
                      <a:pt x="43093" y="210"/>
                      <a:pt x="55493" y="12609"/>
                      <a:pt x="55493" y="27851"/>
                    </a:cubicBezTo>
                    <a:cubicBezTo>
                      <a:pt x="55493" y="43093"/>
                      <a:pt x="43093" y="55493"/>
                      <a:pt x="27851" y="55493"/>
                    </a:cubicBezTo>
                    <a:cubicBezTo>
                      <a:pt x="12609" y="55493"/>
                      <a:pt x="210" y="43093"/>
                      <a:pt x="210" y="27851"/>
                    </a:cubicBezTo>
                    <a:cubicBezTo>
                      <a:pt x="210" y="12609"/>
                      <a:pt x="12609" y="210"/>
                      <a:pt x="27851" y="210"/>
                    </a:cubicBezTo>
                    <a:close/>
                    <a:moveTo>
                      <a:pt x="27851" y="1"/>
                    </a:moveTo>
                    <a:cubicBezTo>
                      <a:pt x="12494" y="1"/>
                      <a:pt x="0" y="12494"/>
                      <a:pt x="0" y="27851"/>
                    </a:cubicBezTo>
                    <a:cubicBezTo>
                      <a:pt x="0" y="43208"/>
                      <a:pt x="12494" y="55702"/>
                      <a:pt x="27851" y="55702"/>
                    </a:cubicBezTo>
                    <a:cubicBezTo>
                      <a:pt x="43208" y="55702"/>
                      <a:pt x="55702" y="43208"/>
                      <a:pt x="55702" y="27851"/>
                    </a:cubicBezTo>
                    <a:cubicBezTo>
                      <a:pt x="55702" y="12494"/>
                      <a:pt x="43208" y="1"/>
                      <a:pt x="27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rot="-5400000">
                <a:off x="1931235" y="2716498"/>
                <a:ext cx="1737934" cy="1644029"/>
              </a:xfrm>
              <a:custGeom>
                <a:rect b="b" l="l" r="r" t="t"/>
                <a:pathLst>
                  <a:path extrusionOk="0" h="48425" w="51191">
                    <a:moveTo>
                      <a:pt x="20064" y="1"/>
                    </a:moveTo>
                    <a:cubicBezTo>
                      <a:pt x="12798" y="1"/>
                      <a:pt x="5532" y="2766"/>
                      <a:pt x="0" y="8298"/>
                    </a:cubicBezTo>
                    <a:lnTo>
                      <a:pt x="889" y="9186"/>
                    </a:lnTo>
                    <a:cubicBezTo>
                      <a:pt x="6175" y="3899"/>
                      <a:pt x="13120" y="1256"/>
                      <a:pt x="20064" y="1256"/>
                    </a:cubicBezTo>
                    <a:cubicBezTo>
                      <a:pt x="27009" y="1256"/>
                      <a:pt x="33953" y="3899"/>
                      <a:pt x="39240" y="9186"/>
                    </a:cubicBezTo>
                    <a:cubicBezTo>
                      <a:pt x="49813" y="19759"/>
                      <a:pt x="49813" y="36964"/>
                      <a:pt x="39240" y="47537"/>
                    </a:cubicBezTo>
                    <a:lnTo>
                      <a:pt x="40128" y="48425"/>
                    </a:lnTo>
                    <a:cubicBezTo>
                      <a:pt x="51191" y="37361"/>
                      <a:pt x="51191" y="19360"/>
                      <a:pt x="40128" y="8298"/>
                    </a:cubicBezTo>
                    <a:cubicBezTo>
                      <a:pt x="34597" y="2766"/>
                      <a:pt x="27330" y="1"/>
                      <a:pt x="20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21"/>
              <p:cNvGrpSpPr/>
              <p:nvPr/>
            </p:nvGrpSpPr>
            <p:grpSpPr>
              <a:xfrm rot="-5400000">
                <a:off x="2322724" y="3120894"/>
                <a:ext cx="1236640" cy="1210852"/>
                <a:chOff x="236475" y="527300"/>
                <a:chExt cx="1124525" cy="1101075"/>
              </a:xfrm>
            </p:grpSpPr>
            <p:sp>
              <p:nvSpPr>
                <p:cNvPr id="557" name="Google Shape;557;p21"/>
                <p:cNvSpPr/>
                <p:nvPr/>
              </p:nvSpPr>
              <p:spPr>
                <a:xfrm>
                  <a:off x="4352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47500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5147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554500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594250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34025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73775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713525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753300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7930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8328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8725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9123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1"/>
                <p:cNvSpPr/>
                <p:nvPr/>
              </p:nvSpPr>
              <p:spPr>
                <a:xfrm>
                  <a:off x="9520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1"/>
                <p:cNvSpPr/>
                <p:nvPr/>
              </p:nvSpPr>
              <p:spPr>
                <a:xfrm>
                  <a:off x="9918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1"/>
                <p:cNvSpPr/>
                <p:nvPr/>
              </p:nvSpPr>
              <p:spPr>
                <a:xfrm>
                  <a:off x="1031575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9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1"/>
                <p:cNvSpPr/>
                <p:nvPr/>
              </p:nvSpPr>
              <p:spPr>
                <a:xfrm>
                  <a:off x="10713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1"/>
                <p:cNvSpPr/>
                <p:nvPr/>
              </p:nvSpPr>
              <p:spPr>
                <a:xfrm>
                  <a:off x="111110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1"/>
                <p:cNvSpPr/>
                <p:nvPr/>
              </p:nvSpPr>
              <p:spPr>
                <a:xfrm>
                  <a:off x="11508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3971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435250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475000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516425" y="1448100"/>
                  <a:ext cx="9675" cy="9750"/>
                </a:xfrm>
                <a:custGeom>
                  <a:rect b="b" l="l" r="r" t="t"/>
                  <a:pathLst>
                    <a:path extrusionOk="0" h="390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554500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595925" y="1448100"/>
                  <a:ext cx="9700" cy="9750"/>
                </a:xfrm>
                <a:custGeom>
                  <a:rect b="b" l="l" r="r" t="t"/>
                  <a:pathLst>
                    <a:path extrusionOk="0" h="390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34025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73775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47500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51475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554500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594250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34025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73775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713525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753300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7930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8328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8725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9123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9520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9918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1031575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107135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111110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1"/>
                <p:cNvSpPr/>
                <p:nvPr/>
              </p:nvSpPr>
              <p:spPr>
                <a:xfrm>
                  <a:off x="7152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1"/>
                <p:cNvSpPr/>
                <p:nvPr/>
              </p:nvSpPr>
              <p:spPr>
                <a:xfrm>
                  <a:off x="753300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1"/>
                <p:cNvSpPr/>
                <p:nvPr/>
              </p:nvSpPr>
              <p:spPr>
                <a:xfrm>
                  <a:off x="7947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1"/>
                <p:cNvSpPr/>
                <p:nvPr/>
              </p:nvSpPr>
              <p:spPr>
                <a:xfrm>
                  <a:off x="832825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1"/>
                <p:cNvSpPr/>
                <p:nvPr/>
              </p:nvSpPr>
              <p:spPr>
                <a:xfrm>
                  <a:off x="872575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1"/>
                <p:cNvSpPr/>
                <p:nvPr/>
              </p:nvSpPr>
              <p:spPr>
                <a:xfrm>
                  <a:off x="91395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1"/>
                <p:cNvSpPr/>
                <p:nvPr/>
              </p:nvSpPr>
              <p:spPr>
                <a:xfrm>
                  <a:off x="9537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1"/>
                <p:cNvSpPr/>
                <p:nvPr/>
              </p:nvSpPr>
              <p:spPr>
                <a:xfrm>
                  <a:off x="99345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1"/>
                <p:cNvSpPr/>
                <p:nvPr/>
              </p:nvSpPr>
              <p:spPr>
                <a:xfrm>
                  <a:off x="10332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1"/>
                <p:cNvSpPr/>
                <p:nvPr/>
              </p:nvSpPr>
              <p:spPr>
                <a:xfrm>
                  <a:off x="107297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1"/>
                <p:cNvSpPr/>
                <p:nvPr/>
              </p:nvSpPr>
              <p:spPr>
                <a:xfrm>
                  <a:off x="11127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1"/>
                <p:cNvSpPr/>
                <p:nvPr/>
              </p:nvSpPr>
              <p:spPr>
                <a:xfrm>
                  <a:off x="1152500" y="1448100"/>
                  <a:ext cx="9700" cy="9750"/>
                </a:xfrm>
                <a:custGeom>
                  <a:rect b="b" l="l" r="r" t="t"/>
                  <a:pathLst>
                    <a:path extrusionOk="0" h="390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1"/>
                <p:cNvSpPr/>
                <p:nvPr/>
              </p:nvSpPr>
              <p:spPr>
                <a:xfrm>
                  <a:off x="1192275" y="1448100"/>
                  <a:ext cx="9675" cy="9750"/>
                </a:xfrm>
                <a:custGeom>
                  <a:rect b="b" l="l" r="r" t="t"/>
                  <a:pathLst>
                    <a:path extrusionOk="0" h="390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1"/>
                <p:cNvSpPr/>
                <p:nvPr/>
              </p:nvSpPr>
              <p:spPr>
                <a:xfrm>
                  <a:off x="355750" y="14140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1"/>
                <p:cNvSpPr/>
                <p:nvPr/>
              </p:nvSpPr>
              <p:spPr>
                <a:xfrm>
                  <a:off x="3971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1"/>
                <p:cNvSpPr/>
                <p:nvPr/>
              </p:nvSpPr>
              <p:spPr>
                <a:xfrm>
                  <a:off x="435250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1"/>
                <p:cNvSpPr/>
                <p:nvPr/>
              </p:nvSpPr>
              <p:spPr>
                <a:xfrm>
                  <a:off x="475000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1"/>
                <p:cNvSpPr/>
                <p:nvPr/>
              </p:nvSpPr>
              <p:spPr>
                <a:xfrm>
                  <a:off x="51642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1"/>
                <p:cNvSpPr/>
                <p:nvPr/>
              </p:nvSpPr>
              <p:spPr>
                <a:xfrm>
                  <a:off x="554500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1"/>
                <p:cNvSpPr/>
                <p:nvPr/>
              </p:nvSpPr>
              <p:spPr>
                <a:xfrm>
                  <a:off x="595925" y="14140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1"/>
                <p:cNvSpPr/>
                <p:nvPr/>
              </p:nvSpPr>
              <p:spPr>
                <a:xfrm>
                  <a:off x="634025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1"/>
                <p:cNvSpPr/>
                <p:nvPr/>
              </p:nvSpPr>
              <p:spPr>
                <a:xfrm>
                  <a:off x="673775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1"/>
                <p:cNvSpPr/>
                <p:nvPr/>
              </p:nvSpPr>
              <p:spPr>
                <a:xfrm>
                  <a:off x="7152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1"/>
                <p:cNvSpPr/>
                <p:nvPr/>
              </p:nvSpPr>
              <p:spPr>
                <a:xfrm>
                  <a:off x="753300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1"/>
                <p:cNvSpPr/>
                <p:nvPr/>
              </p:nvSpPr>
              <p:spPr>
                <a:xfrm>
                  <a:off x="7947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832825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1"/>
                <p:cNvSpPr/>
                <p:nvPr/>
              </p:nvSpPr>
              <p:spPr>
                <a:xfrm>
                  <a:off x="872575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1"/>
                <p:cNvSpPr/>
                <p:nvPr/>
              </p:nvSpPr>
              <p:spPr>
                <a:xfrm>
                  <a:off x="91395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1"/>
                <p:cNvSpPr/>
                <p:nvPr/>
              </p:nvSpPr>
              <p:spPr>
                <a:xfrm>
                  <a:off x="9537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1"/>
                <p:cNvSpPr/>
                <p:nvPr/>
              </p:nvSpPr>
              <p:spPr>
                <a:xfrm>
                  <a:off x="99345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1"/>
                <p:cNvSpPr/>
                <p:nvPr/>
              </p:nvSpPr>
              <p:spPr>
                <a:xfrm>
                  <a:off x="10332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7297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11127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1152500" y="14140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9227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123202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1"/>
                <p:cNvSpPr/>
                <p:nvPr/>
              </p:nvSpPr>
              <p:spPr>
                <a:xfrm>
                  <a:off x="355750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1"/>
                <p:cNvSpPr/>
                <p:nvPr/>
              </p:nvSpPr>
              <p:spPr>
                <a:xfrm>
                  <a:off x="3971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435250" y="13799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475000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1"/>
                <p:cNvSpPr/>
                <p:nvPr/>
              </p:nvSpPr>
              <p:spPr>
                <a:xfrm>
                  <a:off x="51642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1"/>
                <p:cNvSpPr/>
                <p:nvPr/>
              </p:nvSpPr>
              <p:spPr>
                <a:xfrm>
                  <a:off x="554500" y="13799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595925" y="13799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634025" y="13799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1"/>
                <p:cNvSpPr/>
                <p:nvPr/>
              </p:nvSpPr>
              <p:spPr>
                <a:xfrm>
                  <a:off x="673775" y="13799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152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53300" y="13799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947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1"/>
                <p:cNvSpPr/>
                <p:nvPr/>
              </p:nvSpPr>
              <p:spPr>
                <a:xfrm>
                  <a:off x="832825" y="13799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1"/>
                <p:cNvSpPr/>
                <p:nvPr/>
              </p:nvSpPr>
              <p:spPr>
                <a:xfrm>
                  <a:off x="872575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1"/>
                <p:cNvSpPr/>
                <p:nvPr/>
              </p:nvSpPr>
              <p:spPr>
                <a:xfrm>
                  <a:off x="91395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9537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1"/>
                <p:cNvSpPr/>
                <p:nvPr/>
              </p:nvSpPr>
              <p:spPr>
                <a:xfrm>
                  <a:off x="99345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1"/>
                <p:cNvSpPr/>
                <p:nvPr/>
              </p:nvSpPr>
              <p:spPr>
                <a:xfrm>
                  <a:off x="10332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1"/>
                <p:cNvSpPr/>
                <p:nvPr/>
              </p:nvSpPr>
              <p:spPr>
                <a:xfrm>
                  <a:off x="107297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1"/>
                <p:cNvSpPr/>
                <p:nvPr/>
              </p:nvSpPr>
              <p:spPr>
                <a:xfrm>
                  <a:off x="11127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1"/>
                <p:cNvSpPr/>
                <p:nvPr/>
              </p:nvSpPr>
              <p:spPr>
                <a:xfrm>
                  <a:off x="1152500" y="13799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1"/>
                <p:cNvSpPr/>
                <p:nvPr/>
              </p:nvSpPr>
              <p:spPr>
                <a:xfrm>
                  <a:off x="119227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1"/>
                <p:cNvSpPr/>
                <p:nvPr/>
              </p:nvSpPr>
              <p:spPr>
                <a:xfrm>
                  <a:off x="123202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1"/>
                <p:cNvSpPr/>
                <p:nvPr/>
              </p:nvSpPr>
              <p:spPr>
                <a:xfrm>
                  <a:off x="3176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1"/>
                <p:cNvSpPr/>
                <p:nvPr/>
              </p:nvSpPr>
              <p:spPr>
                <a:xfrm>
                  <a:off x="35575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3971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1"/>
                <p:cNvSpPr/>
                <p:nvPr/>
              </p:nvSpPr>
              <p:spPr>
                <a:xfrm>
                  <a:off x="43525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1"/>
                <p:cNvSpPr/>
                <p:nvPr/>
              </p:nvSpPr>
              <p:spPr>
                <a:xfrm>
                  <a:off x="47500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1"/>
                <p:cNvSpPr/>
                <p:nvPr/>
              </p:nvSpPr>
              <p:spPr>
                <a:xfrm>
                  <a:off x="51642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1"/>
                <p:cNvSpPr/>
                <p:nvPr/>
              </p:nvSpPr>
              <p:spPr>
                <a:xfrm>
                  <a:off x="554500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1"/>
                <p:cNvSpPr/>
                <p:nvPr/>
              </p:nvSpPr>
              <p:spPr>
                <a:xfrm>
                  <a:off x="595925" y="13458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1"/>
                <p:cNvSpPr/>
                <p:nvPr/>
              </p:nvSpPr>
              <p:spPr>
                <a:xfrm>
                  <a:off x="634025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1"/>
                <p:cNvSpPr/>
                <p:nvPr/>
              </p:nvSpPr>
              <p:spPr>
                <a:xfrm>
                  <a:off x="673775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1"/>
                <p:cNvSpPr/>
                <p:nvPr/>
              </p:nvSpPr>
              <p:spPr>
                <a:xfrm>
                  <a:off x="7152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1"/>
                <p:cNvSpPr/>
                <p:nvPr/>
              </p:nvSpPr>
              <p:spPr>
                <a:xfrm>
                  <a:off x="753300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1"/>
                <p:cNvSpPr/>
                <p:nvPr/>
              </p:nvSpPr>
              <p:spPr>
                <a:xfrm>
                  <a:off x="7947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1"/>
                <p:cNvSpPr/>
                <p:nvPr/>
              </p:nvSpPr>
              <p:spPr>
                <a:xfrm>
                  <a:off x="832825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1"/>
                <p:cNvSpPr/>
                <p:nvPr/>
              </p:nvSpPr>
              <p:spPr>
                <a:xfrm>
                  <a:off x="872575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1"/>
                <p:cNvSpPr/>
                <p:nvPr/>
              </p:nvSpPr>
              <p:spPr>
                <a:xfrm>
                  <a:off x="91395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1"/>
                <p:cNvSpPr/>
                <p:nvPr/>
              </p:nvSpPr>
              <p:spPr>
                <a:xfrm>
                  <a:off x="9537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1"/>
                <p:cNvSpPr/>
                <p:nvPr/>
              </p:nvSpPr>
              <p:spPr>
                <a:xfrm>
                  <a:off x="99345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1"/>
                <p:cNvSpPr/>
                <p:nvPr/>
              </p:nvSpPr>
              <p:spPr>
                <a:xfrm>
                  <a:off x="10332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1"/>
                <p:cNvSpPr/>
                <p:nvPr/>
              </p:nvSpPr>
              <p:spPr>
                <a:xfrm>
                  <a:off x="107297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1"/>
                <p:cNvSpPr/>
                <p:nvPr/>
              </p:nvSpPr>
              <p:spPr>
                <a:xfrm>
                  <a:off x="11127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1152500" y="13458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1"/>
                <p:cNvSpPr/>
                <p:nvPr/>
              </p:nvSpPr>
              <p:spPr>
                <a:xfrm>
                  <a:off x="119227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1"/>
                <p:cNvSpPr/>
                <p:nvPr/>
              </p:nvSpPr>
              <p:spPr>
                <a:xfrm>
                  <a:off x="123202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3176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1"/>
                <p:cNvSpPr/>
                <p:nvPr/>
              </p:nvSpPr>
              <p:spPr>
                <a:xfrm>
                  <a:off x="35575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1"/>
                <p:cNvSpPr/>
                <p:nvPr/>
              </p:nvSpPr>
              <p:spPr>
                <a:xfrm>
                  <a:off x="3971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3"/>
                        <a:pt x="88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1"/>
                <p:cNvSpPr/>
                <p:nvPr/>
              </p:nvSpPr>
              <p:spPr>
                <a:xfrm>
                  <a:off x="43525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1"/>
                <p:cNvSpPr/>
                <p:nvPr/>
              </p:nvSpPr>
              <p:spPr>
                <a:xfrm>
                  <a:off x="47500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1"/>
                <p:cNvSpPr/>
                <p:nvPr/>
              </p:nvSpPr>
              <p:spPr>
                <a:xfrm>
                  <a:off x="51642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1"/>
                <p:cNvSpPr/>
                <p:nvPr/>
              </p:nvSpPr>
              <p:spPr>
                <a:xfrm>
                  <a:off x="554500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1"/>
                <p:cNvSpPr/>
                <p:nvPr/>
              </p:nvSpPr>
              <p:spPr>
                <a:xfrm>
                  <a:off x="595925" y="13116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1"/>
                <p:cNvSpPr/>
                <p:nvPr/>
              </p:nvSpPr>
              <p:spPr>
                <a:xfrm>
                  <a:off x="634025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1"/>
                <p:cNvSpPr/>
                <p:nvPr/>
              </p:nvSpPr>
              <p:spPr>
                <a:xfrm>
                  <a:off x="673775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1"/>
                <p:cNvSpPr/>
                <p:nvPr/>
              </p:nvSpPr>
              <p:spPr>
                <a:xfrm>
                  <a:off x="7152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1"/>
                <p:cNvSpPr/>
                <p:nvPr/>
              </p:nvSpPr>
              <p:spPr>
                <a:xfrm>
                  <a:off x="753300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1"/>
                <p:cNvSpPr/>
                <p:nvPr/>
              </p:nvSpPr>
              <p:spPr>
                <a:xfrm>
                  <a:off x="7947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1"/>
                <p:cNvSpPr/>
                <p:nvPr/>
              </p:nvSpPr>
              <p:spPr>
                <a:xfrm>
                  <a:off x="832825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9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1"/>
                <p:cNvSpPr/>
                <p:nvPr/>
              </p:nvSpPr>
              <p:spPr>
                <a:xfrm>
                  <a:off x="872575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91395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9537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99345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3" y="389"/>
                        <a:pt x="389" y="303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10332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107297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11127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1152500" y="13116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8" y="303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1"/>
                <p:cNvSpPr/>
                <p:nvPr/>
              </p:nvSpPr>
              <p:spPr>
                <a:xfrm>
                  <a:off x="119227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3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123202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276225" y="12775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9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3176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35575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3971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43525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>
                  <a:off x="47500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51642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1"/>
                <p:cNvSpPr/>
                <p:nvPr/>
              </p:nvSpPr>
              <p:spPr>
                <a:xfrm>
                  <a:off x="554500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1"/>
                <p:cNvSpPr/>
                <p:nvPr/>
              </p:nvSpPr>
              <p:spPr>
                <a:xfrm>
                  <a:off x="595925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634025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1"/>
                <p:cNvSpPr/>
                <p:nvPr/>
              </p:nvSpPr>
              <p:spPr>
                <a:xfrm>
                  <a:off x="673775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7152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753300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7947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832825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872575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91395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9537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99345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10332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107297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11127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1152500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119227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123202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276225" y="1243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3176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355750" y="1243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3971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435250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475000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51642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554500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595925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634025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673775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7152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753300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7947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832825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872575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91395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1"/>
                <p:cNvSpPr/>
                <p:nvPr/>
              </p:nvSpPr>
              <p:spPr>
                <a:xfrm>
                  <a:off x="9537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1"/>
                <p:cNvSpPr/>
                <p:nvPr/>
              </p:nvSpPr>
              <p:spPr>
                <a:xfrm>
                  <a:off x="99345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10332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107297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11127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1152500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119227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123202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1"/>
                <p:cNvSpPr/>
                <p:nvPr/>
              </p:nvSpPr>
              <p:spPr>
                <a:xfrm>
                  <a:off x="276225" y="1209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1"/>
                <p:cNvSpPr/>
                <p:nvPr/>
              </p:nvSpPr>
              <p:spPr>
                <a:xfrm>
                  <a:off x="3176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1"/>
                <p:cNvSpPr/>
                <p:nvPr/>
              </p:nvSpPr>
              <p:spPr>
                <a:xfrm>
                  <a:off x="355750" y="1209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1"/>
                <p:cNvSpPr/>
                <p:nvPr/>
              </p:nvSpPr>
              <p:spPr>
                <a:xfrm>
                  <a:off x="3971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3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1"/>
                <p:cNvSpPr/>
                <p:nvPr/>
              </p:nvSpPr>
              <p:spPr>
                <a:xfrm>
                  <a:off x="435250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475000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1"/>
                <p:cNvSpPr/>
                <p:nvPr/>
              </p:nvSpPr>
              <p:spPr>
                <a:xfrm>
                  <a:off x="51642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1"/>
                <p:cNvSpPr/>
                <p:nvPr/>
              </p:nvSpPr>
              <p:spPr>
                <a:xfrm>
                  <a:off x="554500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595925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1"/>
                <p:cNvSpPr/>
                <p:nvPr/>
              </p:nvSpPr>
              <p:spPr>
                <a:xfrm>
                  <a:off x="634025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1"/>
                <p:cNvSpPr/>
                <p:nvPr/>
              </p:nvSpPr>
              <p:spPr>
                <a:xfrm>
                  <a:off x="673775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1"/>
                <p:cNvSpPr/>
                <p:nvPr/>
              </p:nvSpPr>
              <p:spPr>
                <a:xfrm>
                  <a:off x="7152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1"/>
                <p:cNvSpPr/>
                <p:nvPr/>
              </p:nvSpPr>
              <p:spPr>
                <a:xfrm>
                  <a:off x="753300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1"/>
                <p:cNvSpPr/>
                <p:nvPr/>
              </p:nvSpPr>
              <p:spPr>
                <a:xfrm>
                  <a:off x="7947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1"/>
                <p:cNvSpPr/>
                <p:nvPr/>
              </p:nvSpPr>
              <p:spPr>
                <a:xfrm>
                  <a:off x="832825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1"/>
                <p:cNvSpPr/>
                <p:nvPr/>
              </p:nvSpPr>
              <p:spPr>
                <a:xfrm>
                  <a:off x="872575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1"/>
                <p:cNvSpPr/>
                <p:nvPr/>
              </p:nvSpPr>
              <p:spPr>
                <a:xfrm>
                  <a:off x="91395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1"/>
                <p:cNvSpPr/>
                <p:nvPr/>
              </p:nvSpPr>
              <p:spPr>
                <a:xfrm>
                  <a:off x="9537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1"/>
                <p:cNvSpPr/>
                <p:nvPr/>
              </p:nvSpPr>
              <p:spPr>
                <a:xfrm>
                  <a:off x="99345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3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1"/>
                <p:cNvSpPr/>
                <p:nvPr/>
              </p:nvSpPr>
              <p:spPr>
                <a:xfrm>
                  <a:off x="10332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1"/>
                <p:cNvSpPr/>
                <p:nvPr/>
              </p:nvSpPr>
              <p:spPr>
                <a:xfrm>
                  <a:off x="107297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1"/>
                <p:cNvSpPr/>
                <p:nvPr/>
              </p:nvSpPr>
              <p:spPr>
                <a:xfrm>
                  <a:off x="11127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1"/>
                <p:cNvSpPr/>
                <p:nvPr/>
              </p:nvSpPr>
              <p:spPr>
                <a:xfrm>
                  <a:off x="1152500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3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1"/>
                <p:cNvSpPr/>
                <p:nvPr/>
              </p:nvSpPr>
              <p:spPr>
                <a:xfrm>
                  <a:off x="119227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1"/>
                <p:cNvSpPr/>
                <p:nvPr/>
              </p:nvSpPr>
              <p:spPr>
                <a:xfrm>
                  <a:off x="123202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1"/>
                <p:cNvSpPr/>
                <p:nvPr/>
              </p:nvSpPr>
              <p:spPr>
                <a:xfrm>
                  <a:off x="276225" y="11753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1"/>
                <p:cNvSpPr/>
                <p:nvPr/>
              </p:nvSpPr>
              <p:spPr>
                <a:xfrm>
                  <a:off x="3176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1"/>
                <p:cNvSpPr/>
                <p:nvPr/>
              </p:nvSpPr>
              <p:spPr>
                <a:xfrm>
                  <a:off x="355750" y="117530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0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1"/>
                <p:cNvSpPr/>
                <p:nvPr/>
              </p:nvSpPr>
              <p:spPr>
                <a:xfrm>
                  <a:off x="3971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1"/>
                <p:cNvSpPr/>
                <p:nvPr/>
              </p:nvSpPr>
              <p:spPr>
                <a:xfrm>
                  <a:off x="435250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1"/>
                <p:cNvSpPr/>
                <p:nvPr/>
              </p:nvSpPr>
              <p:spPr>
                <a:xfrm>
                  <a:off x="475025" y="11753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1"/>
                <p:cNvSpPr/>
                <p:nvPr/>
              </p:nvSpPr>
              <p:spPr>
                <a:xfrm>
                  <a:off x="51642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1"/>
                <p:cNvSpPr/>
                <p:nvPr/>
              </p:nvSpPr>
              <p:spPr>
                <a:xfrm>
                  <a:off x="55452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1"/>
                <p:cNvSpPr/>
                <p:nvPr/>
              </p:nvSpPr>
              <p:spPr>
                <a:xfrm>
                  <a:off x="595925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1"/>
                <p:cNvSpPr/>
                <p:nvPr/>
              </p:nvSpPr>
              <p:spPr>
                <a:xfrm>
                  <a:off x="634025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1"/>
                <p:cNvSpPr/>
                <p:nvPr/>
              </p:nvSpPr>
              <p:spPr>
                <a:xfrm>
                  <a:off x="673775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1"/>
                <p:cNvSpPr/>
                <p:nvPr/>
              </p:nvSpPr>
              <p:spPr>
                <a:xfrm>
                  <a:off x="7152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753300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1"/>
                <p:cNvSpPr/>
                <p:nvPr/>
              </p:nvSpPr>
              <p:spPr>
                <a:xfrm>
                  <a:off x="7947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1"/>
                <p:cNvSpPr/>
                <p:nvPr/>
              </p:nvSpPr>
              <p:spPr>
                <a:xfrm>
                  <a:off x="83282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1"/>
                <p:cNvSpPr/>
                <p:nvPr/>
              </p:nvSpPr>
              <p:spPr>
                <a:xfrm>
                  <a:off x="87257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1"/>
                <p:cNvSpPr/>
                <p:nvPr/>
              </p:nvSpPr>
              <p:spPr>
                <a:xfrm>
                  <a:off x="91395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1"/>
                <p:cNvSpPr/>
                <p:nvPr/>
              </p:nvSpPr>
              <p:spPr>
                <a:xfrm>
                  <a:off x="9537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1"/>
                <p:cNvSpPr/>
                <p:nvPr/>
              </p:nvSpPr>
              <p:spPr>
                <a:xfrm>
                  <a:off x="99345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1"/>
                <p:cNvSpPr/>
                <p:nvPr/>
              </p:nvSpPr>
              <p:spPr>
                <a:xfrm>
                  <a:off x="10332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1"/>
                <p:cNvSpPr/>
                <p:nvPr/>
              </p:nvSpPr>
              <p:spPr>
                <a:xfrm>
                  <a:off x="10729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1"/>
                <p:cNvSpPr/>
                <p:nvPr/>
              </p:nvSpPr>
              <p:spPr>
                <a:xfrm>
                  <a:off x="11127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1"/>
                <p:cNvSpPr/>
                <p:nvPr/>
              </p:nvSpPr>
              <p:spPr>
                <a:xfrm>
                  <a:off x="1152500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1"/>
                <p:cNvSpPr/>
                <p:nvPr/>
              </p:nvSpPr>
              <p:spPr>
                <a:xfrm>
                  <a:off x="119227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1"/>
                <p:cNvSpPr/>
                <p:nvPr/>
              </p:nvSpPr>
              <p:spPr>
                <a:xfrm>
                  <a:off x="123202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1"/>
                <p:cNvSpPr/>
                <p:nvPr/>
              </p:nvSpPr>
              <p:spPr>
                <a:xfrm>
                  <a:off x="23647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1"/>
                <p:cNvSpPr/>
                <p:nvPr/>
              </p:nvSpPr>
              <p:spPr>
                <a:xfrm>
                  <a:off x="276225" y="11412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1"/>
                <p:cNvSpPr/>
                <p:nvPr/>
              </p:nvSpPr>
              <p:spPr>
                <a:xfrm>
                  <a:off x="3176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1"/>
                <p:cNvSpPr/>
                <p:nvPr/>
              </p:nvSpPr>
              <p:spPr>
                <a:xfrm>
                  <a:off x="355750" y="114120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7"/>
                        <a:pt x="258" y="387"/>
                      </a:cubicBezTo>
                      <a:cubicBezTo>
                        <a:pt x="357" y="387"/>
                        <a:pt x="453" y="310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1"/>
                <p:cNvSpPr/>
                <p:nvPr/>
              </p:nvSpPr>
              <p:spPr>
                <a:xfrm>
                  <a:off x="3971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1"/>
                <p:cNvSpPr/>
                <p:nvPr/>
              </p:nvSpPr>
              <p:spPr>
                <a:xfrm>
                  <a:off x="435250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1"/>
                <p:cNvSpPr/>
                <p:nvPr/>
              </p:nvSpPr>
              <p:spPr>
                <a:xfrm>
                  <a:off x="475000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1"/>
                <p:cNvSpPr/>
                <p:nvPr/>
              </p:nvSpPr>
              <p:spPr>
                <a:xfrm>
                  <a:off x="51642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>
                  <a:off x="554500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1"/>
                <p:cNvSpPr/>
                <p:nvPr/>
              </p:nvSpPr>
              <p:spPr>
                <a:xfrm>
                  <a:off x="595925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1"/>
                <p:cNvSpPr/>
                <p:nvPr/>
              </p:nvSpPr>
              <p:spPr>
                <a:xfrm>
                  <a:off x="63402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1"/>
                <p:cNvSpPr/>
                <p:nvPr/>
              </p:nvSpPr>
              <p:spPr>
                <a:xfrm>
                  <a:off x="67377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1"/>
                <p:cNvSpPr/>
                <p:nvPr/>
              </p:nvSpPr>
              <p:spPr>
                <a:xfrm>
                  <a:off x="7152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1"/>
                <p:cNvSpPr/>
                <p:nvPr/>
              </p:nvSpPr>
              <p:spPr>
                <a:xfrm>
                  <a:off x="753300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1"/>
                <p:cNvSpPr/>
                <p:nvPr/>
              </p:nvSpPr>
              <p:spPr>
                <a:xfrm>
                  <a:off x="7947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1"/>
                <p:cNvSpPr/>
                <p:nvPr/>
              </p:nvSpPr>
              <p:spPr>
                <a:xfrm>
                  <a:off x="832825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1"/>
                <p:cNvSpPr/>
                <p:nvPr/>
              </p:nvSpPr>
              <p:spPr>
                <a:xfrm>
                  <a:off x="872575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1"/>
                <p:cNvSpPr/>
                <p:nvPr/>
              </p:nvSpPr>
              <p:spPr>
                <a:xfrm>
                  <a:off x="91395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1"/>
                <p:cNvSpPr/>
                <p:nvPr/>
              </p:nvSpPr>
              <p:spPr>
                <a:xfrm>
                  <a:off x="9537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1"/>
                <p:cNvSpPr/>
                <p:nvPr/>
              </p:nvSpPr>
              <p:spPr>
                <a:xfrm>
                  <a:off x="99345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1"/>
                <p:cNvSpPr/>
                <p:nvPr/>
              </p:nvSpPr>
              <p:spPr>
                <a:xfrm>
                  <a:off x="10332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1"/>
                <p:cNvSpPr/>
                <p:nvPr/>
              </p:nvSpPr>
              <p:spPr>
                <a:xfrm>
                  <a:off x="10729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1"/>
                <p:cNvSpPr/>
                <p:nvPr/>
              </p:nvSpPr>
              <p:spPr>
                <a:xfrm>
                  <a:off x="11127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1"/>
                <p:cNvSpPr/>
                <p:nvPr/>
              </p:nvSpPr>
              <p:spPr>
                <a:xfrm>
                  <a:off x="1152500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1"/>
                <p:cNvSpPr/>
                <p:nvPr/>
              </p:nvSpPr>
              <p:spPr>
                <a:xfrm>
                  <a:off x="119227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1"/>
                <p:cNvSpPr/>
                <p:nvPr/>
              </p:nvSpPr>
              <p:spPr>
                <a:xfrm>
                  <a:off x="123202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23647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1"/>
                <p:cNvSpPr/>
                <p:nvPr/>
              </p:nvSpPr>
              <p:spPr>
                <a:xfrm>
                  <a:off x="27622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1"/>
                <p:cNvSpPr/>
                <p:nvPr/>
              </p:nvSpPr>
              <p:spPr>
                <a:xfrm>
                  <a:off x="3176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355750" y="110707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3971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1"/>
                <p:cNvSpPr/>
                <p:nvPr/>
              </p:nvSpPr>
              <p:spPr>
                <a:xfrm>
                  <a:off x="435250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475000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1"/>
                <p:cNvSpPr/>
                <p:nvPr/>
              </p:nvSpPr>
              <p:spPr>
                <a:xfrm>
                  <a:off x="51642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554500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595925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63402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1"/>
                <p:cNvSpPr/>
                <p:nvPr/>
              </p:nvSpPr>
              <p:spPr>
                <a:xfrm>
                  <a:off x="67377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7152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>
                  <a:off x="753300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7947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832825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872575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>
                  <a:off x="91395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9537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1"/>
                <p:cNvSpPr/>
                <p:nvPr/>
              </p:nvSpPr>
              <p:spPr>
                <a:xfrm>
                  <a:off x="99345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1"/>
                <p:cNvSpPr/>
                <p:nvPr/>
              </p:nvSpPr>
              <p:spPr>
                <a:xfrm>
                  <a:off x="10332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10729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11127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1"/>
                <p:cNvSpPr/>
                <p:nvPr/>
              </p:nvSpPr>
              <p:spPr>
                <a:xfrm>
                  <a:off x="1152500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1"/>
                <p:cNvSpPr/>
                <p:nvPr/>
              </p:nvSpPr>
              <p:spPr>
                <a:xfrm>
                  <a:off x="119227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1"/>
                <p:cNvSpPr/>
                <p:nvPr/>
              </p:nvSpPr>
              <p:spPr>
                <a:xfrm>
                  <a:off x="123202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23647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27622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3176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1"/>
                <p:cNvSpPr/>
                <p:nvPr/>
              </p:nvSpPr>
              <p:spPr>
                <a:xfrm>
                  <a:off x="35575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3971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>
                  <a:off x="43525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47500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51642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554500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595925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1"/>
                <p:cNvSpPr/>
                <p:nvPr/>
              </p:nvSpPr>
              <p:spPr>
                <a:xfrm>
                  <a:off x="63402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1"/>
                <p:cNvSpPr/>
                <p:nvPr/>
              </p:nvSpPr>
              <p:spPr>
                <a:xfrm>
                  <a:off x="67377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7152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753300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1"/>
                <p:cNvSpPr/>
                <p:nvPr/>
              </p:nvSpPr>
              <p:spPr>
                <a:xfrm>
                  <a:off x="7947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832825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1"/>
                <p:cNvSpPr/>
                <p:nvPr/>
              </p:nvSpPr>
              <p:spPr>
                <a:xfrm>
                  <a:off x="872575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91395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9537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99345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10332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10729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1"/>
                <p:cNvSpPr/>
                <p:nvPr/>
              </p:nvSpPr>
              <p:spPr>
                <a:xfrm>
                  <a:off x="11127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1"/>
                <p:cNvSpPr/>
                <p:nvPr/>
              </p:nvSpPr>
              <p:spPr>
                <a:xfrm>
                  <a:off x="1152500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1"/>
                <p:cNvSpPr/>
                <p:nvPr/>
              </p:nvSpPr>
              <p:spPr>
                <a:xfrm>
                  <a:off x="119227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1"/>
                <p:cNvSpPr/>
                <p:nvPr/>
              </p:nvSpPr>
              <p:spPr>
                <a:xfrm>
                  <a:off x="123202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1"/>
                <p:cNvSpPr/>
                <p:nvPr/>
              </p:nvSpPr>
              <p:spPr>
                <a:xfrm>
                  <a:off x="23647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1"/>
                <p:cNvSpPr/>
                <p:nvPr/>
              </p:nvSpPr>
              <p:spPr>
                <a:xfrm>
                  <a:off x="27622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1"/>
                <p:cNvSpPr/>
                <p:nvPr/>
              </p:nvSpPr>
              <p:spPr>
                <a:xfrm>
                  <a:off x="3176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1"/>
                <p:cNvSpPr/>
                <p:nvPr/>
              </p:nvSpPr>
              <p:spPr>
                <a:xfrm>
                  <a:off x="35575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1"/>
                <p:cNvSpPr/>
                <p:nvPr/>
              </p:nvSpPr>
              <p:spPr>
                <a:xfrm>
                  <a:off x="3971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1"/>
                <p:cNvSpPr/>
                <p:nvPr/>
              </p:nvSpPr>
              <p:spPr>
                <a:xfrm>
                  <a:off x="43525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1"/>
                <p:cNvSpPr/>
                <p:nvPr/>
              </p:nvSpPr>
              <p:spPr>
                <a:xfrm>
                  <a:off x="47500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1"/>
                <p:cNvSpPr/>
                <p:nvPr/>
              </p:nvSpPr>
              <p:spPr>
                <a:xfrm>
                  <a:off x="51642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1"/>
                <p:cNvSpPr/>
                <p:nvPr/>
              </p:nvSpPr>
              <p:spPr>
                <a:xfrm>
                  <a:off x="554500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595925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1"/>
                <p:cNvSpPr/>
                <p:nvPr/>
              </p:nvSpPr>
              <p:spPr>
                <a:xfrm>
                  <a:off x="63402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1"/>
                <p:cNvSpPr/>
                <p:nvPr/>
              </p:nvSpPr>
              <p:spPr>
                <a:xfrm>
                  <a:off x="67377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1"/>
                <p:cNvSpPr/>
                <p:nvPr/>
              </p:nvSpPr>
              <p:spPr>
                <a:xfrm>
                  <a:off x="7152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1"/>
                <p:cNvSpPr/>
                <p:nvPr/>
              </p:nvSpPr>
              <p:spPr>
                <a:xfrm>
                  <a:off x="753300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1"/>
                <p:cNvSpPr/>
                <p:nvPr/>
              </p:nvSpPr>
              <p:spPr>
                <a:xfrm>
                  <a:off x="7947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1"/>
                <p:cNvSpPr/>
                <p:nvPr/>
              </p:nvSpPr>
              <p:spPr>
                <a:xfrm>
                  <a:off x="832825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72575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91395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1"/>
                <p:cNvSpPr/>
                <p:nvPr/>
              </p:nvSpPr>
              <p:spPr>
                <a:xfrm>
                  <a:off x="9537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1"/>
                <p:cNvSpPr/>
                <p:nvPr/>
              </p:nvSpPr>
              <p:spPr>
                <a:xfrm>
                  <a:off x="99345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3" y="388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1"/>
                <p:cNvSpPr/>
                <p:nvPr/>
              </p:nvSpPr>
              <p:spPr>
                <a:xfrm>
                  <a:off x="10332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1"/>
                <p:cNvSpPr/>
                <p:nvPr/>
              </p:nvSpPr>
              <p:spPr>
                <a:xfrm>
                  <a:off x="10729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1"/>
                <p:cNvSpPr/>
                <p:nvPr/>
              </p:nvSpPr>
              <p:spPr>
                <a:xfrm>
                  <a:off x="11127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1"/>
                <p:cNvSpPr/>
                <p:nvPr/>
              </p:nvSpPr>
              <p:spPr>
                <a:xfrm>
                  <a:off x="1152500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1"/>
                <p:cNvSpPr/>
                <p:nvPr/>
              </p:nvSpPr>
              <p:spPr>
                <a:xfrm>
                  <a:off x="119227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3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1"/>
                <p:cNvSpPr/>
                <p:nvPr/>
              </p:nvSpPr>
              <p:spPr>
                <a:xfrm>
                  <a:off x="123202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1"/>
                <p:cNvSpPr/>
                <p:nvPr/>
              </p:nvSpPr>
              <p:spPr>
                <a:xfrm>
                  <a:off x="23647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1"/>
                <p:cNvSpPr/>
                <p:nvPr/>
              </p:nvSpPr>
              <p:spPr>
                <a:xfrm>
                  <a:off x="276225" y="10048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1"/>
                <p:cNvSpPr/>
                <p:nvPr/>
              </p:nvSpPr>
              <p:spPr>
                <a:xfrm>
                  <a:off x="3176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1"/>
                <p:cNvSpPr/>
                <p:nvPr/>
              </p:nvSpPr>
              <p:spPr>
                <a:xfrm>
                  <a:off x="355750" y="10047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2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3971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435250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475025" y="10048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51642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1"/>
                <p:cNvSpPr/>
                <p:nvPr/>
              </p:nvSpPr>
              <p:spPr>
                <a:xfrm>
                  <a:off x="55452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1"/>
                <p:cNvSpPr/>
                <p:nvPr/>
              </p:nvSpPr>
              <p:spPr>
                <a:xfrm>
                  <a:off x="595925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63402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67377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7152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753300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7947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83282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87257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1" y="1"/>
                        <a:pt x="260" y="1"/>
                      </a:cubicBezTo>
                      <a:cubicBezTo>
                        <a:pt x="259" y="1"/>
                        <a:pt x="258" y="1"/>
                        <a:pt x="258" y="1"/>
                      </a:cubicBez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21"/>
                <p:cNvSpPr/>
                <p:nvPr/>
              </p:nvSpPr>
              <p:spPr>
                <a:xfrm>
                  <a:off x="91395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9537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99345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3" y="388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10332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10729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11127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1152500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1"/>
                <p:cNvSpPr/>
                <p:nvPr/>
              </p:nvSpPr>
              <p:spPr>
                <a:xfrm>
                  <a:off x="119227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3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1"/>
                <p:cNvSpPr/>
                <p:nvPr/>
              </p:nvSpPr>
              <p:spPr>
                <a:xfrm>
                  <a:off x="123202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1"/>
                <p:cNvSpPr/>
                <p:nvPr/>
              </p:nvSpPr>
              <p:spPr>
                <a:xfrm>
                  <a:off x="276225" y="9707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1"/>
                <p:cNvSpPr/>
                <p:nvPr/>
              </p:nvSpPr>
              <p:spPr>
                <a:xfrm>
                  <a:off x="3176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1"/>
                <p:cNvSpPr/>
                <p:nvPr/>
              </p:nvSpPr>
              <p:spPr>
                <a:xfrm>
                  <a:off x="355750" y="97065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1"/>
                <p:cNvSpPr/>
                <p:nvPr/>
              </p:nvSpPr>
              <p:spPr>
                <a:xfrm>
                  <a:off x="3971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435250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1"/>
                <p:cNvSpPr/>
                <p:nvPr/>
              </p:nvSpPr>
              <p:spPr>
                <a:xfrm>
                  <a:off x="475000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1"/>
                <p:cNvSpPr/>
                <p:nvPr/>
              </p:nvSpPr>
              <p:spPr>
                <a:xfrm>
                  <a:off x="51642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554500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>
                  <a:off x="595925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1"/>
                <p:cNvSpPr/>
                <p:nvPr/>
              </p:nvSpPr>
              <p:spPr>
                <a:xfrm>
                  <a:off x="634025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1"/>
                <p:cNvSpPr/>
                <p:nvPr/>
              </p:nvSpPr>
              <p:spPr>
                <a:xfrm>
                  <a:off x="673775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1"/>
                <p:cNvSpPr/>
                <p:nvPr/>
              </p:nvSpPr>
              <p:spPr>
                <a:xfrm>
                  <a:off x="7152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1"/>
                <p:cNvSpPr/>
                <p:nvPr/>
              </p:nvSpPr>
              <p:spPr>
                <a:xfrm>
                  <a:off x="753300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1"/>
                <p:cNvSpPr/>
                <p:nvPr/>
              </p:nvSpPr>
              <p:spPr>
                <a:xfrm>
                  <a:off x="7947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1"/>
                <p:cNvSpPr/>
                <p:nvPr/>
              </p:nvSpPr>
              <p:spPr>
                <a:xfrm>
                  <a:off x="832825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1"/>
                <p:cNvSpPr/>
                <p:nvPr/>
              </p:nvSpPr>
              <p:spPr>
                <a:xfrm>
                  <a:off x="872575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1"/>
                <p:cNvSpPr/>
                <p:nvPr/>
              </p:nvSpPr>
              <p:spPr>
                <a:xfrm>
                  <a:off x="91395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1"/>
                <p:cNvSpPr/>
                <p:nvPr/>
              </p:nvSpPr>
              <p:spPr>
                <a:xfrm>
                  <a:off x="9537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1"/>
                <p:cNvSpPr/>
                <p:nvPr/>
              </p:nvSpPr>
              <p:spPr>
                <a:xfrm>
                  <a:off x="99345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1"/>
                <p:cNvSpPr/>
                <p:nvPr/>
              </p:nvSpPr>
              <p:spPr>
                <a:xfrm>
                  <a:off x="10332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1"/>
                <p:cNvSpPr/>
                <p:nvPr/>
              </p:nvSpPr>
              <p:spPr>
                <a:xfrm>
                  <a:off x="107297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1"/>
                <p:cNvSpPr/>
                <p:nvPr/>
              </p:nvSpPr>
              <p:spPr>
                <a:xfrm>
                  <a:off x="11127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1"/>
                <p:cNvSpPr/>
                <p:nvPr/>
              </p:nvSpPr>
              <p:spPr>
                <a:xfrm>
                  <a:off x="1152500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1"/>
                <p:cNvSpPr/>
                <p:nvPr/>
              </p:nvSpPr>
              <p:spPr>
                <a:xfrm>
                  <a:off x="119227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1"/>
                <p:cNvSpPr/>
                <p:nvPr/>
              </p:nvSpPr>
              <p:spPr>
                <a:xfrm>
                  <a:off x="123202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1"/>
                <p:cNvSpPr/>
                <p:nvPr/>
              </p:nvSpPr>
              <p:spPr>
                <a:xfrm>
                  <a:off x="276225" y="9366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1"/>
                <p:cNvSpPr/>
                <p:nvPr/>
              </p:nvSpPr>
              <p:spPr>
                <a:xfrm>
                  <a:off x="3176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355750" y="936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3971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435250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475025" y="9366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51642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55452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595925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634025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673775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7152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1"/>
                <p:cNvSpPr/>
                <p:nvPr/>
              </p:nvSpPr>
              <p:spPr>
                <a:xfrm>
                  <a:off x="753300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1"/>
                <p:cNvSpPr/>
                <p:nvPr/>
              </p:nvSpPr>
              <p:spPr>
                <a:xfrm>
                  <a:off x="7947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83282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87257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91395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9537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99345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10332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107297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11127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1152500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119227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123202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276225" y="902475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1"/>
                <p:cNvSpPr/>
                <p:nvPr/>
              </p:nvSpPr>
              <p:spPr>
                <a:xfrm>
                  <a:off x="3176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1"/>
                <p:cNvSpPr/>
                <p:nvPr/>
              </p:nvSpPr>
              <p:spPr>
                <a:xfrm>
                  <a:off x="355750" y="9024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3971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1"/>
                <p:cNvSpPr/>
                <p:nvPr/>
              </p:nvSpPr>
              <p:spPr>
                <a:xfrm>
                  <a:off x="435250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1"/>
                <p:cNvSpPr/>
                <p:nvPr/>
              </p:nvSpPr>
              <p:spPr>
                <a:xfrm>
                  <a:off x="475000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1"/>
                <p:cNvSpPr/>
                <p:nvPr/>
              </p:nvSpPr>
              <p:spPr>
                <a:xfrm>
                  <a:off x="51642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554500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595925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634025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673775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7152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753300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7947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832825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872575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91395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9537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99345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10332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107297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11127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1152500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119227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123202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276225" y="868375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3176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355750" y="8683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3971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435250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475000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51642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554500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595925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634025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673775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7152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753300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7947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832825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872575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91395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9537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99345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10332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107297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11127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1152500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119227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123202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3176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355750" y="834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3971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435250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475025" y="834275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51642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554525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595925" y="8342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634025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673775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7152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753300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7947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832825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872575" y="8342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2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91395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9537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99345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10332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107297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11127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1152500" y="8342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119227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123202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3176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355750" y="8001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1"/>
                <p:cNvSpPr/>
                <p:nvPr/>
              </p:nvSpPr>
              <p:spPr>
                <a:xfrm>
                  <a:off x="3971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8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1"/>
                <p:cNvSpPr/>
                <p:nvPr/>
              </p:nvSpPr>
              <p:spPr>
                <a:xfrm>
                  <a:off x="435250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1"/>
                <p:cNvSpPr/>
                <p:nvPr/>
              </p:nvSpPr>
              <p:spPr>
                <a:xfrm>
                  <a:off x="475000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1"/>
                <p:cNvSpPr/>
                <p:nvPr/>
              </p:nvSpPr>
              <p:spPr>
                <a:xfrm>
                  <a:off x="51642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1"/>
                <p:cNvSpPr/>
                <p:nvPr/>
              </p:nvSpPr>
              <p:spPr>
                <a:xfrm>
                  <a:off x="554500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1"/>
                <p:cNvSpPr/>
                <p:nvPr/>
              </p:nvSpPr>
              <p:spPr>
                <a:xfrm>
                  <a:off x="595925" y="8001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1"/>
                <p:cNvSpPr/>
                <p:nvPr/>
              </p:nvSpPr>
              <p:spPr>
                <a:xfrm>
                  <a:off x="634025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1"/>
                <p:cNvSpPr/>
                <p:nvPr/>
              </p:nvSpPr>
              <p:spPr>
                <a:xfrm>
                  <a:off x="673775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1"/>
                <p:cNvSpPr/>
                <p:nvPr/>
              </p:nvSpPr>
              <p:spPr>
                <a:xfrm>
                  <a:off x="7152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1"/>
                <p:cNvSpPr/>
                <p:nvPr/>
              </p:nvSpPr>
              <p:spPr>
                <a:xfrm>
                  <a:off x="753300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1"/>
                <p:cNvSpPr/>
                <p:nvPr/>
              </p:nvSpPr>
              <p:spPr>
                <a:xfrm>
                  <a:off x="7947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1"/>
                <p:cNvSpPr/>
                <p:nvPr/>
              </p:nvSpPr>
              <p:spPr>
                <a:xfrm>
                  <a:off x="832825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1"/>
                <p:cNvSpPr/>
                <p:nvPr/>
              </p:nvSpPr>
              <p:spPr>
                <a:xfrm>
                  <a:off x="872575" y="8001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2"/>
                        <a:pt x="0" y="211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1"/>
                <p:cNvSpPr/>
                <p:nvPr/>
              </p:nvSpPr>
              <p:spPr>
                <a:xfrm>
                  <a:off x="91395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1"/>
                <p:cNvSpPr/>
                <p:nvPr/>
              </p:nvSpPr>
              <p:spPr>
                <a:xfrm>
                  <a:off x="9537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1"/>
                <p:cNvSpPr/>
                <p:nvPr/>
              </p:nvSpPr>
              <p:spPr>
                <a:xfrm>
                  <a:off x="99345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8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1"/>
                <p:cNvSpPr/>
                <p:nvPr/>
              </p:nvSpPr>
              <p:spPr>
                <a:xfrm>
                  <a:off x="10332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1"/>
                <p:cNvSpPr/>
                <p:nvPr/>
              </p:nvSpPr>
              <p:spPr>
                <a:xfrm>
                  <a:off x="107297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1"/>
                <p:cNvSpPr/>
                <p:nvPr/>
              </p:nvSpPr>
              <p:spPr>
                <a:xfrm>
                  <a:off x="11127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1"/>
                <p:cNvSpPr/>
                <p:nvPr/>
              </p:nvSpPr>
              <p:spPr>
                <a:xfrm>
                  <a:off x="1152500" y="8001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1"/>
                <p:cNvSpPr/>
                <p:nvPr/>
              </p:nvSpPr>
              <p:spPr>
                <a:xfrm>
                  <a:off x="119227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1"/>
                <p:cNvSpPr/>
                <p:nvPr/>
              </p:nvSpPr>
              <p:spPr>
                <a:xfrm>
                  <a:off x="123202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1"/>
                <p:cNvSpPr/>
                <p:nvPr/>
              </p:nvSpPr>
              <p:spPr>
                <a:xfrm>
                  <a:off x="355750" y="7660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1"/>
                <p:cNvSpPr/>
                <p:nvPr/>
              </p:nvSpPr>
              <p:spPr>
                <a:xfrm>
                  <a:off x="3971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1"/>
                <p:cNvSpPr/>
                <p:nvPr/>
              </p:nvSpPr>
              <p:spPr>
                <a:xfrm>
                  <a:off x="435250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1"/>
                <p:cNvSpPr/>
                <p:nvPr/>
              </p:nvSpPr>
              <p:spPr>
                <a:xfrm>
                  <a:off x="475025" y="7660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1"/>
                <p:cNvSpPr/>
                <p:nvPr/>
              </p:nvSpPr>
              <p:spPr>
                <a:xfrm>
                  <a:off x="51642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1"/>
                <p:cNvSpPr/>
                <p:nvPr/>
              </p:nvSpPr>
              <p:spPr>
                <a:xfrm>
                  <a:off x="554525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1"/>
                <p:cNvSpPr/>
                <p:nvPr/>
              </p:nvSpPr>
              <p:spPr>
                <a:xfrm>
                  <a:off x="595925" y="7660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1"/>
                <p:cNvSpPr/>
                <p:nvPr/>
              </p:nvSpPr>
              <p:spPr>
                <a:xfrm>
                  <a:off x="634025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1"/>
                <p:cNvSpPr/>
                <p:nvPr/>
              </p:nvSpPr>
              <p:spPr>
                <a:xfrm>
                  <a:off x="673775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1"/>
                <p:cNvSpPr/>
                <p:nvPr/>
              </p:nvSpPr>
              <p:spPr>
                <a:xfrm>
                  <a:off x="7152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1"/>
                <p:cNvSpPr/>
                <p:nvPr/>
              </p:nvSpPr>
              <p:spPr>
                <a:xfrm>
                  <a:off x="753300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1"/>
                <p:cNvSpPr/>
                <p:nvPr/>
              </p:nvSpPr>
              <p:spPr>
                <a:xfrm>
                  <a:off x="7947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1"/>
                <p:cNvSpPr/>
                <p:nvPr/>
              </p:nvSpPr>
              <p:spPr>
                <a:xfrm>
                  <a:off x="832825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1"/>
                <p:cNvSpPr/>
                <p:nvPr/>
              </p:nvSpPr>
              <p:spPr>
                <a:xfrm>
                  <a:off x="872575" y="7660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2"/>
                        <a:pt x="0" y="211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1"/>
                <p:cNvSpPr/>
                <p:nvPr/>
              </p:nvSpPr>
              <p:spPr>
                <a:xfrm>
                  <a:off x="91395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1"/>
                <p:cNvSpPr/>
                <p:nvPr/>
              </p:nvSpPr>
              <p:spPr>
                <a:xfrm>
                  <a:off x="9537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1"/>
                <p:cNvSpPr/>
                <p:nvPr/>
              </p:nvSpPr>
              <p:spPr>
                <a:xfrm>
                  <a:off x="99345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1"/>
                <p:cNvSpPr/>
                <p:nvPr/>
              </p:nvSpPr>
              <p:spPr>
                <a:xfrm>
                  <a:off x="10332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1"/>
                <p:cNvSpPr/>
                <p:nvPr/>
              </p:nvSpPr>
              <p:spPr>
                <a:xfrm>
                  <a:off x="107297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1"/>
                <p:cNvSpPr/>
                <p:nvPr/>
              </p:nvSpPr>
              <p:spPr>
                <a:xfrm>
                  <a:off x="11127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1"/>
                <p:cNvSpPr/>
                <p:nvPr/>
              </p:nvSpPr>
              <p:spPr>
                <a:xfrm>
                  <a:off x="1152500" y="7660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1"/>
                <p:cNvSpPr/>
                <p:nvPr/>
              </p:nvSpPr>
              <p:spPr>
                <a:xfrm>
                  <a:off x="119227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1"/>
                <p:cNvSpPr/>
                <p:nvPr/>
              </p:nvSpPr>
              <p:spPr>
                <a:xfrm>
                  <a:off x="123202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1"/>
                <p:cNvSpPr/>
                <p:nvPr/>
              </p:nvSpPr>
              <p:spPr>
                <a:xfrm>
                  <a:off x="355750" y="7319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1"/>
                <p:cNvSpPr/>
                <p:nvPr/>
              </p:nvSpPr>
              <p:spPr>
                <a:xfrm>
                  <a:off x="3971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1"/>
                <p:cNvSpPr/>
                <p:nvPr/>
              </p:nvSpPr>
              <p:spPr>
                <a:xfrm>
                  <a:off x="435250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1"/>
                <p:cNvSpPr/>
                <p:nvPr/>
              </p:nvSpPr>
              <p:spPr>
                <a:xfrm>
                  <a:off x="475025" y="7319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1"/>
                <p:cNvSpPr/>
                <p:nvPr/>
              </p:nvSpPr>
              <p:spPr>
                <a:xfrm>
                  <a:off x="51642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1"/>
                <p:cNvSpPr/>
                <p:nvPr/>
              </p:nvSpPr>
              <p:spPr>
                <a:xfrm>
                  <a:off x="55452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1"/>
                <p:cNvSpPr/>
                <p:nvPr/>
              </p:nvSpPr>
              <p:spPr>
                <a:xfrm>
                  <a:off x="595925" y="73195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1"/>
                <p:cNvSpPr/>
                <p:nvPr/>
              </p:nvSpPr>
              <p:spPr>
                <a:xfrm>
                  <a:off x="634025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1"/>
                <p:cNvSpPr/>
                <p:nvPr/>
              </p:nvSpPr>
              <p:spPr>
                <a:xfrm>
                  <a:off x="673775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1"/>
                <p:cNvSpPr/>
                <p:nvPr/>
              </p:nvSpPr>
              <p:spPr>
                <a:xfrm>
                  <a:off x="7152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1"/>
                <p:cNvSpPr/>
                <p:nvPr/>
              </p:nvSpPr>
              <p:spPr>
                <a:xfrm>
                  <a:off x="753300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1"/>
                <p:cNvSpPr/>
                <p:nvPr/>
              </p:nvSpPr>
              <p:spPr>
                <a:xfrm>
                  <a:off x="7947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1"/>
                <p:cNvSpPr/>
                <p:nvPr/>
              </p:nvSpPr>
              <p:spPr>
                <a:xfrm>
                  <a:off x="83282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1"/>
                <p:cNvSpPr/>
                <p:nvPr/>
              </p:nvSpPr>
              <p:spPr>
                <a:xfrm>
                  <a:off x="87257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1"/>
                <p:cNvSpPr/>
                <p:nvPr/>
              </p:nvSpPr>
              <p:spPr>
                <a:xfrm>
                  <a:off x="91395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1"/>
                <p:cNvSpPr/>
                <p:nvPr/>
              </p:nvSpPr>
              <p:spPr>
                <a:xfrm>
                  <a:off x="9537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1"/>
                <p:cNvSpPr/>
                <p:nvPr/>
              </p:nvSpPr>
              <p:spPr>
                <a:xfrm>
                  <a:off x="99345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1"/>
                <p:cNvSpPr/>
                <p:nvPr/>
              </p:nvSpPr>
              <p:spPr>
                <a:xfrm>
                  <a:off x="10332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1"/>
                <p:cNvSpPr/>
                <p:nvPr/>
              </p:nvSpPr>
              <p:spPr>
                <a:xfrm>
                  <a:off x="107297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1"/>
                <p:cNvSpPr/>
                <p:nvPr/>
              </p:nvSpPr>
              <p:spPr>
                <a:xfrm>
                  <a:off x="11127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1"/>
                <p:cNvSpPr/>
                <p:nvPr/>
              </p:nvSpPr>
              <p:spPr>
                <a:xfrm>
                  <a:off x="1152500" y="73195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1"/>
                <p:cNvSpPr/>
                <p:nvPr/>
              </p:nvSpPr>
              <p:spPr>
                <a:xfrm>
                  <a:off x="119227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1"/>
                <p:cNvSpPr/>
                <p:nvPr/>
              </p:nvSpPr>
              <p:spPr>
                <a:xfrm>
                  <a:off x="123202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1"/>
                <p:cNvSpPr/>
                <p:nvPr/>
              </p:nvSpPr>
              <p:spPr>
                <a:xfrm>
                  <a:off x="3971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1"/>
                <p:cNvSpPr/>
                <p:nvPr/>
              </p:nvSpPr>
              <p:spPr>
                <a:xfrm>
                  <a:off x="435250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1"/>
                <p:cNvSpPr/>
                <p:nvPr/>
              </p:nvSpPr>
              <p:spPr>
                <a:xfrm>
                  <a:off x="475000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1"/>
                <p:cNvSpPr/>
                <p:nvPr/>
              </p:nvSpPr>
              <p:spPr>
                <a:xfrm>
                  <a:off x="516425" y="69785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1"/>
                <p:cNvSpPr/>
                <p:nvPr/>
              </p:nvSpPr>
              <p:spPr>
                <a:xfrm>
                  <a:off x="554500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1"/>
                <p:cNvSpPr/>
                <p:nvPr/>
              </p:nvSpPr>
              <p:spPr>
                <a:xfrm>
                  <a:off x="595925" y="69785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1"/>
                <p:cNvSpPr/>
                <p:nvPr/>
              </p:nvSpPr>
              <p:spPr>
                <a:xfrm>
                  <a:off x="634025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1"/>
                <p:cNvSpPr/>
                <p:nvPr/>
              </p:nvSpPr>
              <p:spPr>
                <a:xfrm>
                  <a:off x="673775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1"/>
                <p:cNvSpPr/>
                <p:nvPr/>
              </p:nvSpPr>
              <p:spPr>
                <a:xfrm>
                  <a:off x="7152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1"/>
                <p:cNvSpPr/>
                <p:nvPr/>
              </p:nvSpPr>
              <p:spPr>
                <a:xfrm>
                  <a:off x="753300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1"/>
                <p:cNvSpPr/>
                <p:nvPr/>
              </p:nvSpPr>
              <p:spPr>
                <a:xfrm>
                  <a:off x="7947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1"/>
                <p:cNvSpPr/>
                <p:nvPr/>
              </p:nvSpPr>
              <p:spPr>
                <a:xfrm>
                  <a:off x="832825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1"/>
                <p:cNvSpPr/>
                <p:nvPr/>
              </p:nvSpPr>
              <p:spPr>
                <a:xfrm>
                  <a:off x="872575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1"/>
                <p:cNvSpPr/>
                <p:nvPr/>
              </p:nvSpPr>
              <p:spPr>
                <a:xfrm>
                  <a:off x="91395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1"/>
                <p:cNvSpPr/>
                <p:nvPr/>
              </p:nvSpPr>
              <p:spPr>
                <a:xfrm>
                  <a:off x="9537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1"/>
                <p:cNvSpPr/>
                <p:nvPr/>
              </p:nvSpPr>
              <p:spPr>
                <a:xfrm>
                  <a:off x="99345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1"/>
                <p:cNvSpPr/>
                <p:nvPr/>
              </p:nvSpPr>
              <p:spPr>
                <a:xfrm>
                  <a:off x="10332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1"/>
                <p:cNvSpPr/>
                <p:nvPr/>
              </p:nvSpPr>
              <p:spPr>
                <a:xfrm>
                  <a:off x="107297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1"/>
                <p:cNvSpPr/>
                <p:nvPr/>
              </p:nvSpPr>
              <p:spPr>
                <a:xfrm>
                  <a:off x="11127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1"/>
                <p:cNvSpPr/>
                <p:nvPr/>
              </p:nvSpPr>
              <p:spPr>
                <a:xfrm>
                  <a:off x="1152500" y="69785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1"/>
                <p:cNvSpPr/>
                <p:nvPr/>
              </p:nvSpPr>
              <p:spPr>
                <a:xfrm>
                  <a:off x="1192275" y="69785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1"/>
                <p:cNvSpPr/>
                <p:nvPr/>
              </p:nvSpPr>
              <p:spPr>
                <a:xfrm>
                  <a:off x="4352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1"/>
                <p:cNvSpPr/>
                <p:nvPr/>
              </p:nvSpPr>
              <p:spPr>
                <a:xfrm>
                  <a:off x="475025" y="6637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1"/>
                <p:cNvSpPr/>
                <p:nvPr/>
              </p:nvSpPr>
              <p:spPr>
                <a:xfrm>
                  <a:off x="514750" y="6637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7"/>
                        <a:pt x="258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1"/>
                <p:cNvSpPr/>
                <p:nvPr/>
              </p:nvSpPr>
              <p:spPr>
                <a:xfrm>
                  <a:off x="5545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1"/>
                <p:cNvSpPr/>
                <p:nvPr/>
              </p:nvSpPr>
              <p:spPr>
                <a:xfrm>
                  <a:off x="594250" y="6637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6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1"/>
                <p:cNvSpPr/>
                <p:nvPr/>
              </p:nvSpPr>
              <p:spPr>
                <a:xfrm>
                  <a:off x="634025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1"/>
                <p:cNvSpPr/>
                <p:nvPr/>
              </p:nvSpPr>
              <p:spPr>
                <a:xfrm>
                  <a:off x="673775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1"/>
                <p:cNvSpPr/>
                <p:nvPr/>
              </p:nvSpPr>
              <p:spPr>
                <a:xfrm>
                  <a:off x="713525" y="6637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1"/>
                <p:cNvSpPr/>
                <p:nvPr/>
              </p:nvSpPr>
              <p:spPr>
                <a:xfrm>
                  <a:off x="753300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1"/>
                <p:cNvSpPr/>
                <p:nvPr/>
              </p:nvSpPr>
              <p:spPr>
                <a:xfrm>
                  <a:off x="79307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1"/>
                <p:cNvSpPr/>
                <p:nvPr/>
              </p:nvSpPr>
              <p:spPr>
                <a:xfrm>
                  <a:off x="8328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1"/>
                <p:cNvSpPr/>
                <p:nvPr/>
              </p:nvSpPr>
              <p:spPr>
                <a:xfrm>
                  <a:off x="872575" y="6637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7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1"/>
                <p:cNvSpPr/>
                <p:nvPr/>
              </p:nvSpPr>
              <p:spPr>
                <a:xfrm>
                  <a:off x="9123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1"/>
                <p:cNvSpPr/>
                <p:nvPr/>
              </p:nvSpPr>
              <p:spPr>
                <a:xfrm>
                  <a:off x="952100" y="6637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1"/>
                <p:cNvSpPr/>
                <p:nvPr/>
              </p:nvSpPr>
              <p:spPr>
                <a:xfrm>
                  <a:off x="9918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1"/>
                <p:cNvSpPr/>
                <p:nvPr/>
              </p:nvSpPr>
              <p:spPr>
                <a:xfrm>
                  <a:off x="1031600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1"/>
                <p:cNvSpPr/>
                <p:nvPr/>
              </p:nvSpPr>
              <p:spPr>
                <a:xfrm>
                  <a:off x="10713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1"/>
                <p:cNvSpPr/>
                <p:nvPr/>
              </p:nvSpPr>
              <p:spPr>
                <a:xfrm>
                  <a:off x="111110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1"/>
                <p:cNvSpPr/>
                <p:nvPr/>
              </p:nvSpPr>
              <p:spPr>
                <a:xfrm>
                  <a:off x="11508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1"/>
                <p:cNvSpPr/>
                <p:nvPr/>
              </p:nvSpPr>
              <p:spPr>
                <a:xfrm>
                  <a:off x="47500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1"/>
                <p:cNvSpPr/>
                <p:nvPr/>
              </p:nvSpPr>
              <p:spPr>
                <a:xfrm>
                  <a:off x="514750" y="62962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1"/>
                <p:cNvSpPr/>
                <p:nvPr/>
              </p:nvSpPr>
              <p:spPr>
                <a:xfrm>
                  <a:off x="554500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1"/>
                <p:cNvSpPr/>
                <p:nvPr/>
              </p:nvSpPr>
              <p:spPr>
                <a:xfrm>
                  <a:off x="594250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1"/>
                <p:cNvSpPr/>
                <p:nvPr/>
              </p:nvSpPr>
              <p:spPr>
                <a:xfrm>
                  <a:off x="634025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1"/>
                <p:cNvSpPr/>
                <p:nvPr/>
              </p:nvSpPr>
              <p:spPr>
                <a:xfrm>
                  <a:off x="673775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1"/>
                <p:cNvSpPr/>
                <p:nvPr/>
              </p:nvSpPr>
              <p:spPr>
                <a:xfrm>
                  <a:off x="713525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21"/>
                <p:cNvSpPr/>
                <p:nvPr/>
              </p:nvSpPr>
              <p:spPr>
                <a:xfrm>
                  <a:off x="753300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21"/>
                <p:cNvSpPr/>
                <p:nvPr/>
              </p:nvSpPr>
              <p:spPr>
                <a:xfrm>
                  <a:off x="7930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1"/>
                <p:cNvSpPr/>
                <p:nvPr/>
              </p:nvSpPr>
              <p:spPr>
                <a:xfrm>
                  <a:off x="8328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1"/>
                <p:cNvSpPr/>
                <p:nvPr/>
              </p:nvSpPr>
              <p:spPr>
                <a:xfrm>
                  <a:off x="8725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1"/>
                <p:cNvSpPr/>
                <p:nvPr/>
              </p:nvSpPr>
              <p:spPr>
                <a:xfrm>
                  <a:off x="9123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1"/>
                <p:cNvSpPr/>
                <p:nvPr/>
              </p:nvSpPr>
              <p:spPr>
                <a:xfrm>
                  <a:off x="9520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1"/>
                <p:cNvSpPr/>
                <p:nvPr/>
              </p:nvSpPr>
              <p:spPr>
                <a:xfrm>
                  <a:off x="9918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1"/>
                <p:cNvSpPr/>
                <p:nvPr/>
              </p:nvSpPr>
              <p:spPr>
                <a:xfrm>
                  <a:off x="1031575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1"/>
                <p:cNvSpPr/>
                <p:nvPr/>
              </p:nvSpPr>
              <p:spPr>
                <a:xfrm>
                  <a:off x="107135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1"/>
                <p:cNvSpPr/>
                <p:nvPr/>
              </p:nvSpPr>
              <p:spPr>
                <a:xfrm>
                  <a:off x="111110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21"/>
                <p:cNvSpPr/>
                <p:nvPr/>
              </p:nvSpPr>
              <p:spPr>
                <a:xfrm>
                  <a:off x="514750" y="59552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21"/>
                <p:cNvSpPr/>
                <p:nvPr/>
              </p:nvSpPr>
              <p:spPr>
                <a:xfrm>
                  <a:off x="5545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21"/>
                <p:cNvSpPr/>
                <p:nvPr/>
              </p:nvSpPr>
              <p:spPr>
                <a:xfrm>
                  <a:off x="594250" y="5955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21"/>
                <p:cNvSpPr/>
                <p:nvPr/>
              </p:nvSpPr>
              <p:spPr>
                <a:xfrm>
                  <a:off x="634025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673775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21"/>
                <p:cNvSpPr/>
                <p:nvPr/>
              </p:nvSpPr>
              <p:spPr>
                <a:xfrm>
                  <a:off x="713525" y="5955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8" y="1"/>
                        <a:pt x="1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1"/>
                <p:cNvSpPr/>
                <p:nvPr/>
              </p:nvSpPr>
              <p:spPr>
                <a:xfrm>
                  <a:off x="753300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1"/>
                <p:cNvSpPr/>
                <p:nvPr/>
              </p:nvSpPr>
              <p:spPr>
                <a:xfrm>
                  <a:off x="79307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9" y="1"/>
                        <a:pt x="258" y="1"/>
                        <a:pt x="257" y="1"/>
                      </a:cubicBezTo>
                      <a:cubicBezTo>
                        <a:pt x="86" y="1"/>
                        <a:pt x="1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8328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21"/>
                <p:cNvSpPr/>
                <p:nvPr/>
              </p:nvSpPr>
              <p:spPr>
                <a:xfrm>
                  <a:off x="87257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9123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1"/>
                <p:cNvSpPr/>
                <p:nvPr/>
              </p:nvSpPr>
              <p:spPr>
                <a:xfrm>
                  <a:off x="952100" y="595525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1"/>
                <p:cNvSpPr/>
                <p:nvPr/>
              </p:nvSpPr>
              <p:spPr>
                <a:xfrm>
                  <a:off x="9918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1"/>
                <p:cNvSpPr/>
                <p:nvPr/>
              </p:nvSpPr>
              <p:spPr>
                <a:xfrm>
                  <a:off x="1031600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1"/>
                <p:cNvSpPr/>
                <p:nvPr/>
              </p:nvSpPr>
              <p:spPr>
                <a:xfrm>
                  <a:off x="1071350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1"/>
                <p:cNvSpPr/>
                <p:nvPr/>
              </p:nvSpPr>
              <p:spPr>
                <a:xfrm>
                  <a:off x="594250" y="561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1"/>
                <p:cNvSpPr/>
                <p:nvPr/>
              </p:nvSpPr>
              <p:spPr>
                <a:xfrm>
                  <a:off x="634025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1"/>
                <p:cNvSpPr/>
                <p:nvPr/>
              </p:nvSpPr>
              <p:spPr>
                <a:xfrm>
                  <a:off x="673775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1"/>
                <p:cNvSpPr/>
                <p:nvPr/>
              </p:nvSpPr>
              <p:spPr>
                <a:xfrm>
                  <a:off x="713525" y="561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1"/>
                <p:cNvSpPr/>
                <p:nvPr/>
              </p:nvSpPr>
              <p:spPr>
                <a:xfrm>
                  <a:off x="753300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1"/>
                <p:cNvSpPr/>
                <p:nvPr/>
              </p:nvSpPr>
              <p:spPr>
                <a:xfrm>
                  <a:off x="7930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21"/>
                <p:cNvSpPr/>
                <p:nvPr/>
              </p:nvSpPr>
              <p:spPr>
                <a:xfrm>
                  <a:off x="8328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1"/>
                <p:cNvSpPr/>
                <p:nvPr/>
              </p:nvSpPr>
              <p:spPr>
                <a:xfrm>
                  <a:off x="8725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5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1"/>
                <p:cNvSpPr/>
                <p:nvPr/>
              </p:nvSpPr>
              <p:spPr>
                <a:xfrm>
                  <a:off x="9123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1"/>
                <p:cNvSpPr/>
                <p:nvPr/>
              </p:nvSpPr>
              <p:spPr>
                <a:xfrm>
                  <a:off x="9520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1"/>
                <p:cNvSpPr/>
                <p:nvPr/>
              </p:nvSpPr>
              <p:spPr>
                <a:xfrm>
                  <a:off x="9918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1"/>
                <p:cNvSpPr/>
                <p:nvPr/>
              </p:nvSpPr>
              <p:spPr>
                <a:xfrm>
                  <a:off x="673775" y="5273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1"/>
                <p:cNvSpPr/>
                <p:nvPr/>
              </p:nvSpPr>
              <p:spPr>
                <a:xfrm>
                  <a:off x="713525" y="527300"/>
                  <a:ext cx="11400" cy="9750"/>
                </a:xfrm>
                <a:custGeom>
                  <a:rect b="b" l="l" r="r" t="t"/>
                  <a:pathLst>
                    <a:path extrusionOk="0" h="390" w="456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1"/>
                <p:cNvSpPr/>
                <p:nvPr/>
              </p:nvSpPr>
              <p:spPr>
                <a:xfrm>
                  <a:off x="753300" y="5273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1"/>
                <p:cNvSpPr/>
                <p:nvPr/>
              </p:nvSpPr>
              <p:spPr>
                <a:xfrm>
                  <a:off x="79307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1"/>
                <p:cNvSpPr/>
                <p:nvPr/>
              </p:nvSpPr>
              <p:spPr>
                <a:xfrm>
                  <a:off x="83282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1"/>
                <p:cNvSpPr/>
                <p:nvPr/>
              </p:nvSpPr>
              <p:spPr>
                <a:xfrm>
                  <a:off x="87257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5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1"/>
                <p:cNvSpPr/>
                <p:nvPr/>
              </p:nvSpPr>
              <p:spPr>
                <a:xfrm>
                  <a:off x="91232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1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1"/>
                <p:cNvSpPr/>
                <p:nvPr/>
              </p:nvSpPr>
              <p:spPr>
                <a:xfrm>
                  <a:off x="594250" y="15845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1"/>
                <p:cNvSpPr/>
                <p:nvPr/>
              </p:nvSpPr>
              <p:spPr>
                <a:xfrm>
                  <a:off x="634025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1"/>
                <p:cNvSpPr/>
                <p:nvPr/>
              </p:nvSpPr>
              <p:spPr>
                <a:xfrm>
                  <a:off x="673775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713525" y="15845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1"/>
                <p:cNvSpPr/>
                <p:nvPr/>
              </p:nvSpPr>
              <p:spPr>
                <a:xfrm>
                  <a:off x="753300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1"/>
                <p:cNvSpPr/>
                <p:nvPr/>
              </p:nvSpPr>
              <p:spPr>
                <a:xfrm>
                  <a:off x="7930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1"/>
                <p:cNvSpPr/>
                <p:nvPr/>
              </p:nvSpPr>
              <p:spPr>
                <a:xfrm>
                  <a:off x="8328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1"/>
                <p:cNvSpPr/>
                <p:nvPr/>
              </p:nvSpPr>
              <p:spPr>
                <a:xfrm>
                  <a:off x="8725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1"/>
                <p:cNvSpPr/>
                <p:nvPr/>
              </p:nvSpPr>
              <p:spPr>
                <a:xfrm>
                  <a:off x="9123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1"/>
                <p:cNvSpPr/>
                <p:nvPr/>
              </p:nvSpPr>
              <p:spPr>
                <a:xfrm>
                  <a:off x="9520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21"/>
                <p:cNvSpPr/>
                <p:nvPr/>
              </p:nvSpPr>
              <p:spPr>
                <a:xfrm>
                  <a:off x="9918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1"/>
                <p:cNvSpPr/>
                <p:nvPr/>
              </p:nvSpPr>
              <p:spPr>
                <a:xfrm>
                  <a:off x="514750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1"/>
                <p:cNvSpPr/>
                <p:nvPr/>
              </p:nvSpPr>
              <p:spPr>
                <a:xfrm>
                  <a:off x="554500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21"/>
                <p:cNvSpPr/>
                <p:nvPr/>
              </p:nvSpPr>
              <p:spPr>
                <a:xfrm>
                  <a:off x="594250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21"/>
                <p:cNvSpPr/>
                <p:nvPr/>
              </p:nvSpPr>
              <p:spPr>
                <a:xfrm>
                  <a:off x="634025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21"/>
                <p:cNvSpPr/>
                <p:nvPr/>
              </p:nvSpPr>
              <p:spPr>
                <a:xfrm>
                  <a:off x="673775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21"/>
                <p:cNvSpPr/>
                <p:nvPr/>
              </p:nvSpPr>
              <p:spPr>
                <a:xfrm>
                  <a:off x="673775" y="16186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1"/>
                <p:cNvSpPr/>
                <p:nvPr/>
              </p:nvSpPr>
              <p:spPr>
                <a:xfrm>
                  <a:off x="713525" y="16186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1"/>
                <p:cNvSpPr/>
                <p:nvPr/>
              </p:nvSpPr>
              <p:spPr>
                <a:xfrm>
                  <a:off x="753300" y="16186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1"/>
                <p:cNvSpPr/>
                <p:nvPr/>
              </p:nvSpPr>
              <p:spPr>
                <a:xfrm>
                  <a:off x="79307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1"/>
                <p:cNvSpPr/>
                <p:nvPr/>
              </p:nvSpPr>
              <p:spPr>
                <a:xfrm>
                  <a:off x="83282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21"/>
                <p:cNvSpPr/>
                <p:nvPr/>
              </p:nvSpPr>
              <p:spPr>
                <a:xfrm>
                  <a:off x="87257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21"/>
                <p:cNvSpPr/>
                <p:nvPr/>
              </p:nvSpPr>
              <p:spPr>
                <a:xfrm>
                  <a:off x="91232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1"/>
                <p:cNvSpPr/>
                <p:nvPr/>
              </p:nvSpPr>
              <p:spPr>
                <a:xfrm>
                  <a:off x="713525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21"/>
                <p:cNvSpPr/>
                <p:nvPr/>
              </p:nvSpPr>
              <p:spPr>
                <a:xfrm>
                  <a:off x="753300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1"/>
                <p:cNvSpPr/>
                <p:nvPr/>
              </p:nvSpPr>
              <p:spPr>
                <a:xfrm>
                  <a:off x="7930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1"/>
                <p:cNvSpPr/>
                <p:nvPr/>
              </p:nvSpPr>
              <p:spPr>
                <a:xfrm>
                  <a:off x="8328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1"/>
                <p:cNvSpPr/>
                <p:nvPr/>
              </p:nvSpPr>
              <p:spPr>
                <a:xfrm>
                  <a:off x="8725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1"/>
                <p:cNvSpPr/>
                <p:nvPr/>
              </p:nvSpPr>
              <p:spPr>
                <a:xfrm>
                  <a:off x="9123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1"/>
                <p:cNvSpPr/>
                <p:nvPr/>
              </p:nvSpPr>
              <p:spPr>
                <a:xfrm>
                  <a:off x="9520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1"/>
                <p:cNvSpPr/>
                <p:nvPr/>
              </p:nvSpPr>
              <p:spPr>
                <a:xfrm>
                  <a:off x="9918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21"/>
                <p:cNvSpPr/>
                <p:nvPr/>
              </p:nvSpPr>
              <p:spPr>
                <a:xfrm>
                  <a:off x="1031575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21"/>
                <p:cNvSpPr/>
                <p:nvPr/>
              </p:nvSpPr>
              <p:spPr>
                <a:xfrm>
                  <a:off x="1071350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1"/>
                <p:cNvSpPr/>
                <p:nvPr/>
              </p:nvSpPr>
              <p:spPr>
                <a:xfrm>
                  <a:off x="127177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1"/>
                <p:cNvSpPr/>
                <p:nvPr/>
              </p:nvSpPr>
              <p:spPr>
                <a:xfrm>
                  <a:off x="127177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1"/>
                <p:cNvSpPr/>
                <p:nvPr/>
              </p:nvSpPr>
              <p:spPr>
                <a:xfrm>
                  <a:off x="127177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1"/>
                <p:cNvSpPr/>
                <p:nvPr/>
              </p:nvSpPr>
              <p:spPr>
                <a:xfrm>
                  <a:off x="1311525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1"/>
                <p:cNvSpPr/>
                <p:nvPr/>
              </p:nvSpPr>
              <p:spPr>
                <a:xfrm>
                  <a:off x="127177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1"/>
                <p:cNvSpPr/>
                <p:nvPr/>
              </p:nvSpPr>
              <p:spPr>
                <a:xfrm>
                  <a:off x="1311525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21"/>
                <p:cNvSpPr/>
                <p:nvPr/>
              </p:nvSpPr>
              <p:spPr>
                <a:xfrm>
                  <a:off x="127177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21"/>
                <p:cNvSpPr/>
                <p:nvPr/>
              </p:nvSpPr>
              <p:spPr>
                <a:xfrm>
                  <a:off x="1311525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21"/>
                <p:cNvSpPr/>
                <p:nvPr/>
              </p:nvSpPr>
              <p:spPr>
                <a:xfrm>
                  <a:off x="12717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21"/>
                <p:cNvSpPr/>
                <p:nvPr/>
              </p:nvSpPr>
              <p:spPr>
                <a:xfrm>
                  <a:off x="1311525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21"/>
                <p:cNvSpPr/>
                <p:nvPr/>
              </p:nvSpPr>
              <p:spPr>
                <a:xfrm>
                  <a:off x="13512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1" y="387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21"/>
                <p:cNvSpPr/>
                <p:nvPr/>
              </p:nvSpPr>
              <p:spPr>
                <a:xfrm>
                  <a:off x="12717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21"/>
                <p:cNvSpPr/>
                <p:nvPr/>
              </p:nvSpPr>
              <p:spPr>
                <a:xfrm>
                  <a:off x="1311525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5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21"/>
                <p:cNvSpPr/>
                <p:nvPr/>
              </p:nvSpPr>
              <p:spPr>
                <a:xfrm>
                  <a:off x="13512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1" y="387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21"/>
                <p:cNvSpPr/>
                <p:nvPr/>
              </p:nvSpPr>
              <p:spPr>
                <a:xfrm>
                  <a:off x="12717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21"/>
                <p:cNvSpPr/>
                <p:nvPr/>
              </p:nvSpPr>
              <p:spPr>
                <a:xfrm>
                  <a:off x="1311525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21"/>
                <p:cNvSpPr/>
                <p:nvPr/>
              </p:nvSpPr>
              <p:spPr>
                <a:xfrm>
                  <a:off x="13512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1"/>
                <p:cNvSpPr/>
                <p:nvPr/>
              </p:nvSpPr>
              <p:spPr>
                <a:xfrm>
                  <a:off x="12717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1"/>
                <p:cNvSpPr/>
                <p:nvPr/>
              </p:nvSpPr>
              <p:spPr>
                <a:xfrm>
                  <a:off x="1311525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1"/>
                <p:cNvSpPr/>
                <p:nvPr/>
              </p:nvSpPr>
              <p:spPr>
                <a:xfrm>
                  <a:off x="13512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1"/>
                <p:cNvSpPr/>
                <p:nvPr/>
              </p:nvSpPr>
              <p:spPr>
                <a:xfrm>
                  <a:off x="12717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1311525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5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1"/>
                <p:cNvSpPr/>
                <p:nvPr/>
              </p:nvSpPr>
              <p:spPr>
                <a:xfrm>
                  <a:off x="13512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1" y="388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21"/>
                <p:cNvSpPr/>
                <p:nvPr/>
              </p:nvSpPr>
              <p:spPr>
                <a:xfrm>
                  <a:off x="12717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1311525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5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1"/>
                <p:cNvSpPr/>
                <p:nvPr/>
              </p:nvSpPr>
              <p:spPr>
                <a:xfrm>
                  <a:off x="13512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1" y="388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1"/>
                <p:cNvSpPr/>
                <p:nvPr/>
              </p:nvSpPr>
              <p:spPr>
                <a:xfrm>
                  <a:off x="127177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1"/>
                <p:cNvSpPr/>
                <p:nvPr/>
              </p:nvSpPr>
              <p:spPr>
                <a:xfrm>
                  <a:off x="1311525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1"/>
                <p:cNvSpPr/>
                <p:nvPr/>
              </p:nvSpPr>
              <p:spPr>
                <a:xfrm>
                  <a:off x="127177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1"/>
                <p:cNvSpPr/>
                <p:nvPr/>
              </p:nvSpPr>
              <p:spPr>
                <a:xfrm>
                  <a:off x="1311525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1"/>
                <p:cNvSpPr/>
                <p:nvPr/>
              </p:nvSpPr>
              <p:spPr>
                <a:xfrm>
                  <a:off x="127177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21"/>
                <p:cNvSpPr/>
                <p:nvPr/>
              </p:nvSpPr>
              <p:spPr>
                <a:xfrm>
                  <a:off x="1311525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21"/>
                <p:cNvSpPr/>
                <p:nvPr/>
              </p:nvSpPr>
              <p:spPr>
                <a:xfrm>
                  <a:off x="127177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21"/>
                <p:cNvSpPr/>
                <p:nvPr/>
              </p:nvSpPr>
              <p:spPr>
                <a:xfrm>
                  <a:off x="1311525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21"/>
                <p:cNvSpPr/>
                <p:nvPr/>
              </p:nvSpPr>
              <p:spPr>
                <a:xfrm>
                  <a:off x="127177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21"/>
                <p:cNvSpPr/>
                <p:nvPr/>
              </p:nvSpPr>
              <p:spPr>
                <a:xfrm>
                  <a:off x="127177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91" name="Google Shape;1291;p21"/>
          <p:cNvSpPr/>
          <p:nvPr/>
        </p:nvSpPr>
        <p:spPr>
          <a:xfrm>
            <a:off x="-13350" y="1275750"/>
            <a:ext cx="91707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1"/>
          <p:cNvSpPr txBox="1"/>
          <p:nvPr>
            <p:ph type="title"/>
          </p:nvPr>
        </p:nvSpPr>
        <p:spPr>
          <a:xfrm>
            <a:off x="2622900" y="2942760"/>
            <a:ext cx="3898200" cy="3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3" name="Google Shape;1293;p21"/>
          <p:cNvSpPr txBox="1"/>
          <p:nvPr>
            <p:ph idx="1" type="subTitle"/>
          </p:nvPr>
        </p:nvSpPr>
        <p:spPr>
          <a:xfrm>
            <a:off x="1836750" y="1863848"/>
            <a:ext cx="5470500" cy="9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0" name="Google Shape;130;p9"/>
          <p:cNvSpPr txBox="1"/>
          <p:nvPr>
            <p:ph idx="1" type="subTitle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0"/>
          <p:cNvSpPr txBox="1"/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2"/>
          <p:cNvSpPr txBox="1"/>
          <p:nvPr>
            <p:ph type="ctrTitle"/>
          </p:nvPr>
        </p:nvSpPr>
        <p:spPr>
          <a:xfrm>
            <a:off x="675875" y="601263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PRETECT: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lt2"/>
                </a:solidFill>
              </a:rPr>
              <a:t>ENTREGA ii</a:t>
            </a:r>
            <a:r>
              <a:rPr lang="en" sz="6100">
                <a:solidFill>
                  <a:schemeClr val="lt2"/>
                </a:solidFill>
              </a:rPr>
              <a:t> </a:t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1299" name="Google Shape;1299;p22"/>
          <p:cNvSpPr/>
          <p:nvPr/>
        </p:nvSpPr>
        <p:spPr>
          <a:xfrm>
            <a:off x="720000" y="3559500"/>
            <a:ext cx="1883100" cy="1142100"/>
          </a:xfrm>
          <a:prstGeom prst="roundRect">
            <a:avLst>
              <a:gd fmla="val 854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2"/>
          <p:cNvSpPr txBox="1"/>
          <p:nvPr>
            <p:ph idx="1" type="subTitle"/>
          </p:nvPr>
        </p:nvSpPr>
        <p:spPr>
          <a:xfrm>
            <a:off x="792550" y="3618000"/>
            <a:ext cx="1883100" cy="10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Salgado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Hernández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Sebastián Angarita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Tibaquira</a:t>
            </a:r>
            <a:endParaRPr/>
          </a:p>
        </p:txBody>
      </p:sp>
      <p:sp>
        <p:nvSpPr>
          <p:cNvPr id="1301" name="Google Shape;1301;p22"/>
          <p:cNvSpPr/>
          <p:nvPr/>
        </p:nvSpPr>
        <p:spPr>
          <a:xfrm>
            <a:off x="6813672" y="1266413"/>
            <a:ext cx="190007" cy="236798"/>
          </a:xfrm>
          <a:custGeom>
            <a:rect b="b" l="l" r="r" t="t"/>
            <a:pathLst>
              <a:path extrusionOk="0" h="11154" w="8950">
                <a:moveTo>
                  <a:pt x="5195" y="0"/>
                </a:moveTo>
                <a:cubicBezTo>
                  <a:pt x="2073" y="0"/>
                  <a:pt x="1" y="6221"/>
                  <a:pt x="481" y="10789"/>
                </a:cubicBezTo>
                <a:lnTo>
                  <a:pt x="7557" y="11154"/>
                </a:lnTo>
                <a:cubicBezTo>
                  <a:pt x="4773" y="5790"/>
                  <a:pt x="8950" y="631"/>
                  <a:pt x="5617" y="38"/>
                </a:cubicBezTo>
                <a:cubicBezTo>
                  <a:pt x="5474" y="13"/>
                  <a:pt x="5334" y="0"/>
                  <a:pt x="5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2"/>
          <p:cNvSpPr/>
          <p:nvPr/>
        </p:nvSpPr>
        <p:spPr>
          <a:xfrm>
            <a:off x="8771292" y="1670168"/>
            <a:ext cx="596053" cy="809840"/>
          </a:xfrm>
          <a:custGeom>
            <a:rect b="b" l="l" r="r" t="t"/>
            <a:pathLst>
              <a:path extrusionOk="0" h="38146" w="28076">
                <a:moveTo>
                  <a:pt x="16680" y="0"/>
                </a:moveTo>
                <a:cubicBezTo>
                  <a:pt x="13098" y="0"/>
                  <a:pt x="9559" y="2443"/>
                  <a:pt x="8217" y="6989"/>
                </a:cubicBezTo>
                <a:cubicBezTo>
                  <a:pt x="5410" y="16530"/>
                  <a:pt x="0" y="21871"/>
                  <a:pt x="0" y="21871"/>
                </a:cubicBezTo>
                <a:lnTo>
                  <a:pt x="17256" y="38146"/>
                </a:lnTo>
                <a:cubicBezTo>
                  <a:pt x="17256" y="38146"/>
                  <a:pt x="28075" y="21232"/>
                  <a:pt x="25770" y="9203"/>
                </a:cubicBezTo>
                <a:cubicBezTo>
                  <a:pt x="24566" y="2920"/>
                  <a:pt x="20597" y="0"/>
                  <a:pt x="166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2"/>
          <p:cNvSpPr/>
          <p:nvPr/>
        </p:nvSpPr>
        <p:spPr>
          <a:xfrm>
            <a:off x="6993856" y="1094243"/>
            <a:ext cx="227288" cy="438081"/>
          </a:xfrm>
          <a:custGeom>
            <a:rect b="b" l="l" r="r" t="t"/>
            <a:pathLst>
              <a:path extrusionOk="0" h="20635" w="10706">
                <a:moveTo>
                  <a:pt x="9815" y="1"/>
                </a:moveTo>
                <a:cubicBezTo>
                  <a:pt x="9655" y="24"/>
                  <a:pt x="9541" y="161"/>
                  <a:pt x="9541" y="320"/>
                </a:cubicBezTo>
                <a:cubicBezTo>
                  <a:pt x="9541" y="435"/>
                  <a:pt x="10112" y="11710"/>
                  <a:pt x="137" y="20133"/>
                </a:cubicBezTo>
                <a:cubicBezTo>
                  <a:pt x="23" y="20224"/>
                  <a:pt x="0" y="20407"/>
                  <a:pt x="91" y="20521"/>
                </a:cubicBezTo>
                <a:cubicBezTo>
                  <a:pt x="160" y="20589"/>
                  <a:pt x="228" y="20635"/>
                  <a:pt x="320" y="20635"/>
                </a:cubicBezTo>
                <a:cubicBezTo>
                  <a:pt x="388" y="20635"/>
                  <a:pt x="457" y="20612"/>
                  <a:pt x="502" y="20566"/>
                </a:cubicBezTo>
                <a:cubicBezTo>
                  <a:pt x="10705" y="11961"/>
                  <a:pt x="10112" y="389"/>
                  <a:pt x="10112" y="275"/>
                </a:cubicBezTo>
                <a:cubicBezTo>
                  <a:pt x="10112" y="115"/>
                  <a:pt x="9975" y="1"/>
                  <a:pt x="98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2"/>
          <p:cNvSpPr/>
          <p:nvPr/>
        </p:nvSpPr>
        <p:spPr>
          <a:xfrm>
            <a:off x="7896775" y="1695549"/>
            <a:ext cx="238137" cy="353288"/>
          </a:xfrm>
          <a:custGeom>
            <a:rect b="b" l="l" r="r" t="t"/>
            <a:pathLst>
              <a:path extrusionOk="0" h="16641" w="11217">
                <a:moveTo>
                  <a:pt x="5177" y="1"/>
                </a:moveTo>
                <a:cubicBezTo>
                  <a:pt x="756" y="1"/>
                  <a:pt x="1" y="10165"/>
                  <a:pt x="3136" y="16641"/>
                </a:cubicBezTo>
                <a:lnTo>
                  <a:pt x="11217" y="15705"/>
                </a:lnTo>
                <a:cubicBezTo>
                  <a:pt x="5305" y="11003"/>
                  <a:pt x="9710" y="115"/>
                  <a:pt x="5236" y="1"/>
                </a:cubicBezTo>
                <a:cubicBezTo>
                  <a:pt x="5217" y="1"/>
                  <a:pt x="5197" y="1"/>
                  <a:pt x="51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2"/>
          <p:cNvSpPr/>
          <p:nvPr/>
        </p:nvSpPr>
        <p:spPr>
          <a:xfrm>
            <a:off x="5879826" y="1980579"/>
            <a:ext cx="59613" cy="58064"/>
          </a:xfrm>
          <a:custGeom>
            <a:rect b="b" l="l" r="r" t="t"/>
            <a:pathLst>
              <a:path extrusionOk="0" h="2735" w="2808">
                <a:moveTo>
                  <a:pt x="2488" y="1"/>
                </a:moveTo>
                <a:cubicBezTo>
                  <a:pt x="2414" y="1"/>
                  <a:pt x="2340" y="29"/>
                  <a:pt x="2283" y="87"/>
                </a:cubicBezTo>
                <a:lnTo>
                  <a:pt x="114" y="2255"/>
                </a:lnTo>
                <a:cubicBezTo>
                  <a:pt x="0" y="2369"/>
                  <a:pt x="0" y="2529"/>
                  <a:pt x="114" y="2643"/>
                </a:cubicBezTo>
                <a:cubicBezTo>
                  <a:pt x="183" y="2711"/>
                  <a:pt x="251" y="2734"/>
                  <a:pt x="320" y="2734"/>
                </a:cubicBezTo>
                <a:cubicBezTo>
                  <a:pt x="388" y="2734"/>
                  <a:pt x="457" y="2711"/>
                  <a:pt x="525" y="2643"/>
                </a:cubicBezTo>
                <a:lnTo>
                  <a:pt x="2694" y="497"/>
                </a:lnTo>
                <a:cubicBezTo>
                  <a:pt x="2808" y="383"/>
                  <a:pt x="2808" y="201"/>
                  <a:pt x="2694" y="87"/>
                </a:cubicBezTo>
                <a:cubicBezTo>
                  <a:pt x="2636" y="29"/>
                  <a:pt x="2562" y="1"/>
                  <a:pt x="24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2"/>
          <p:cNvSpPr/>
          <p:nvPr/>
        </p:nvSpPr>
        <p:spPr>
          <a:xfrm>
            <a:off x="6762712" y="1728114"/>
            <a:ext cx="59635" cy="58064"/>
          </a:xfrm>
          <a:custGeom>
            <a:rect b="b" l="l" r="r" t="t"/>
            <a:pathLst>
              <a:path extrusionOk="0" h="2735" w="2809">
                <a:moveTo>
                  <a:pt x="2489" y="1"/>
                </a:moveTo>
                <a:cubicBezTo>
                  <a:pt x="2415" y="1"/>
                  <a:pt x="2340" y="30"/>
                  <a:pt x="2283" y="87"/>
                </a:cubicBezTo>
                <a:lnTo>
                  <a:pt x="115" y="2232"/>
                </a:lnTo>
                <a:cubicBezTo>
                  <a:pt x="1" y="2346"/>
                  <a:pt x="1" y="2529"/>
                  <a:pt x="115" y="2643"/>
                </a:cubicBezTo>
                <a:cubicBezTo>
                  <a:pt x="183" y="2711"/>
                  <a:pt x="252" y="2734"/>
                  <a:pt x="320" y="2734"/>
                </a:cubicBezTo>
                <a:cubicBezTo>
                  <a:pt x="389" y="2734"/>
                  <a:pt x="480" y="2711"/>
                  <a:pt x="526" y="2643"/>
                </a:cubicBezTo>
                <a:lnTo>
                  <a:pt x="2694" y="475"/>
                </a:lnTo>
                <a:cubicBezTo>
                  <a:pt x="2808" y="360"/>
                  <a:pt x="2808" y="201"/>
                  <a:pt x="2694" y="87"/>
                </a:cubicBezTo>
                <a:cubicBezTo>
                  <a:pt x="2637" y="30"/>
                  <a:pt x="2563" y="1"/>
                  <a:pt x="24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2"/>
          <p:cNvSpPr/>
          <p:nvPr/>
        </p:nvSpPr>
        <p:spPr>
          <a:xfrm>
            <a:off x="6762712" y="1728114"/>
            <a:ext cx="59635" cy="58064"/>
          </a:xfrm>
          <a:custGeom>
            <a:rect b="b" l="l" r="r" t="t"/>
            <a:pathLst>
              <a:path extrusionOk="0" h="2735" w="2809">
                <a:moveTo>
                  <a:pt x="320" y="1"/>
                </a:moveTo>
                <a:cubicBezTo>
                  <a:pt x="246" y="1"/>
                  <a:pt x="172" y="30"/>
                  <a:pt x="115" y="87"/>
                </a:cubicBezTo>
                <a:cubicBezTo>
                  <a:pt x="1" y="201"/>
                  <a:pt x="1" y="360"/>
                  <a:pt x="115" y="475"/>
                </a:cubicBezTo>
                <a:lnTo>
                  <a:pt x="2283" y="2643"/>
                </a:lnTo>
                <a:cubicBezTo>
                  <a:pt x="2329" y="2711"/>
                  <a:pt x="2420" y="2734"/>
                  <a:pt x="2489" y="2734"/>
                </a:cubicBezTo>
                <a:cubicBezTo>
                  <a:pt x="2557" y="2734"/>
                  <a:pt x="2626" y="2711"/>
                  <a:pt x="2694" y="2643"/>
                </a:cubicBezTo>
                <a:cubicBezTo>
                  <a:pt x="2808" y="2529"/>
                  <a:pt x="2808" y="2346"/>
                  <a:pt x="2694" y="2232"/>
                </a:cubicBezTo>
                <a:lnTo>
                  <a:pt x="526" y="87"/>
                </a:lnTo>
                <a:cubicBezTo>
                  <a:pt x="469" y="30"/>
                  <a:pt x="395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>
            <a:off x="7688820" y="1466306"/>
            <a:ext cx="119650" cy="27007"/>
          </a:xfrm>
          <a:custGeom>
            <a:rect b="b" l="l" r="r" t="t"/>
            <a:pathLst>
              <a:path extrusionOk="0" h="1350" w="5981">
                <a:moveTo>
                  <a:pt x="302" y="0"/>
                </a:moveTo>
                <a:cubicBezTo>
                  <a:pt x="160" y="0"/>
                  <a:pt x="44" y="108"/>
                  <a:pt x="23" y="254"/>
                </a:cubicBezTo>
                <a:cubicBezTo>
                  <a:pt x="0" y="414"/>
                  <a:pt x="115" y="551"/>
                  <a:pt x="274" y="574"/>
                </a:cubicBezTo>
                <a:lnTo>
                  <a:pt x="5638" y="1350"/>
                </a:lnTo>
                <a:lnTo>
                  <a:pt x="5684" y="1350"/>
                </a:lnTo>
                <a:cubicBezTo>
                  <a:pt x="5821" y="1350"/>
                  <a:pt x="5935" y="1236"/>
                  <a:pt x="5958" y="1099"/>
                </a:cubicBezTo>
                <a:cubicBezTo>
                  <a:pt x="5981" y="939"/>
                  <a:pt x="5867" y="802"/>
                  <a:pt x="5730" y="779"/>
                </a:cubicBezTo>
                <a:lnTo>
                  <a:pt x="343" y="3"/>
                </a:lnTo>
                <a:cubicBezTo>
                  <a:pt x="329" y="1"/>
                  <a:pt x="316" y="0"/>
                  <a:pt x="3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2"/>
          <p:cNvSpPr/>
          <p:nvPr/>
        </p:nvSpPr>
        <p:spPr>
          <a:xfrm>
            <a:off x="7512551" y="4452920"/>
            <a:ext cx="98205" cy="78900"/>
          </a:xfrm>
          <a:custGeom>
            <a:rect b="b" l="l" r="r" t="t"/>
            <a:pathLst>
              <a:path extrusionOk="0" h="3944" w="4909">
                <a:moveTo>
                  <a:pt x="322" y="0"/>
                </a:moveTo>
                <a:cubicBezTo>
                  <a:pt x="243" y="0"/>
                  <a:pt x="165" y="34"/>
                  <a:pt x="115" y="109"/>
                </a:cubicBezTo>
                <a:cubicBezTo>
                  <a:pt x="1" y="223"/>
                  <a:pt x="23" y="406"/>
                  <a:pt x="160" y="497"/>
                </a:cubicBezTo>
                <a:lnTo>
                  <a:pt x="4406" y="3876"/>
                </a:lnTo>
                <a:cubicBezTo>
                  <a:pt x="4452" y="3921"/>
                  <a:pt x="4520" y="3944"/>
                  <a:pt x="4589" y="3944"/>
                </a:cubicBezTo>
                <a:cubicBezTo>
                  <a:pt x="4680" y="3944"/>
                  <a:pt x="4748" y="3898"/>
                  <a:pt x="4817" y="3830"/>
                </a:cubicBezTo>
                <a:cubicBezTo>
                  <a:pt x="4908" y="3716"/>
                  <a:pt x="4885" y="3533"/>
                  <a:pt x="4771" y="3419"/>
                </a:cubicBezTo>
                <a:lnTo>
                  <a:pt x="503" y="64"/>
                </a:lnTo>
                <a:cubicBezTo>
                  <a:pt x="451" y="23"/>
                  <a:pt x="386" y="0"/>
                  <a:pt x="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2"/>
          <p:cNvSpPr/>
          <p:nvPr/>
        </p:nvSpPr>
        <p:spPr>
          <a:xfrm>
            <a:off x="8650921" y="916049"/>
            <a:ext cx="59835" cy="109247"/>
          </a:xfrm>
          <a:custGeom>
            <a:rect b="b" l="l" r="r" t="t"/>
            <a:pathLst>
              <a:path extrusionOk="0" h="5461" w="2991">
                <a:moveTo>
                  <a:pt x="310" y="1"/>
                </a:moveTo>
                <a:cubicBezTo>
                  <a:pt x="269" y="1"/>
                  <a:pt x="226" y="9"/>
                  <a:pt x="183" y="28"/>
                </a:cubicBezTo>
                <a:cubicBezTo>
                  <a:pt x="46" y="96"/>
                  <a:pt x="0" y="279"/>
                  <a:pt x="69" y="416"/>
                </a:cubicBezTo>
                <a:lnTo>
                  <a:pt x="2420" y="5300"/>
                </a:lnTo>
                <a:cubicBezTo>
                  <a:pt x="2465" y="5414"/>
                  <a:pt x="2557" y="5460"/>
                  <a:pt x="2671" y="5460"/>
                </a:cubicBezTo>
                <a:cubicBezTo>
                  <a:pt x="2717" y="5460"/>
                  <a:pt x="2762" y="5460"/>
                  <a:pt x="2808" y="5437"/>
                </a:cubicBezTo>
                <a:cubicBezTo>
                  <a:pt x="2945" y="5369"/>
                  <a:pt x="2990" y="5209"/>
                  <a:pt x="2922" y="5049"/>
                </a:cubicBezTo>
                <a:lnTo>
                  <a:pt x="571" y="165"/>
                </a:lnTo>
                <a:cubicBezTo>
                  <a:pt x="521" y="64"/>
                  <a:pt x="422" y="1"/>
                  <a:pt x="3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2"/>
          <p:cNvSpPr/>
          <p:nvPr/>
        </p:nvSpPr>
        <p:spPr>
          <a:xfrm>
            <a:off x="6253138" y="2994973"/>
            <a:ext cx="98185" cy="78920"/>
          </a:xfrm>
          <a:custGeom>
            <a:rect b="b" l="l" r="r" t="t"/>
            <a:pathLst>
              <a:path extrusionOk="0" h="3945" w="4908">
                <a:moveTo>
                  <a:pt x="320" y="1"/>
                </a:moveTo>
                <a:cubicBezTo>
                  <a:pt x="238" y="1"/>
                  <a:pt x="154" y="35"/>
                  <a:pt x="92" y="110"/>
                </a:cubicBezTo>
                <a:cubicBezTo>
                  <a:pt x="0" y="224"/>
                  <a:pt x="23" y="407"/>
                  <a:pt x="137" y="498"/>
                </a:cubicBezTo>
                <a:lnTo>
                  <a:pt x="4406" y="3876"/>
                </a:lnTo>
                <a:cubicBezTo>
                  <a:pt x="4451" y="3922"/>
                  <a:pt x="4520" y="3945"/>
                  <a:pt x="4588" y="3945"/>
                </a:cubicBezTo>
                <a:cubicBezTo>
                  <a:pt x="4657" y="3945"/>
                  <a:pt x="4748" y="3899"/>
                  <a:pt x="4794" y="3831"/>
                </a:cubicBezTo>
                <a:cubicBezTo>
                  <a:pt x="4908" y="3717"/>
                  <a:pt x="4885" y="3534"/>
                  <a:pt x="4748" y="3420"/>
                </a:cubicBezTo>
                <a:lnTo>
                  <a:pt x="503" y="65"/>
                </a:lnTo>
                <a:cubicBezTo>
                  <a:pt x="451" y="23"/>
                  <a:pt x="386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2"/>
          <p:cNvSpPr/>
          <p:nvPr/>
        </p:nvSpPr>
        <p:spPr>
          <a:xfrm>
            <a:off x="10452731" y="2915388"/>
            <a:ext cx="115089" cy="47792"/>
          </a:xfrm>
          <a:custGeom>
            <a:rect b="b" l="l" r="r" t="t"/>
            <a:pathLst>
              <a:path extrusionOk="0" h="2389" w="5753">
                <a:moveTo>
                  <a:pt x="5428" y="1"/>
                </a:moveTo>
                <a:cubicBezTo>
                  <a:pt x="5399" y="1"/>
                  <a:pt x="5370" y="5"/>
                  <a:pt x="5342" y="15"/>
                </a:cubicBezTo>
                <a:lnTo>
                  <a:pt x="229" y="1841"/>
                </a:lnTo>
                <a:cubicBezTo>
                  <a:pt x="69" y="1886"/>
                  <a:pt x="1" y="2046"/>
                  <a:pt x="47" y="2206"/>
                </a:cubicBezTo>
                <a:cubicBezTo>
                  <a:pt x="92" y="2320"/>
                  <a:pt x="206" y="2388"/>
                  <a:pt x="321" y="2388"/>
                </a:cubicBezTo>
                <a:cubicBezTo>
                  <a:pt x="343" y="2388"/>
                  <a:pt x="389" y="2388"/>
                  <a:pt x="412" y="2366"/>
                </a:cubicBezTo>
                <a:lnTo>
                  <a:pt x="5525" y="562"/>
                </a:lnTo>
                <a:cubicBezTo>
                  <a:pt x="5684" y="494"/>
                  <a:pt x="5753" y="334"/>
                  <a:pt x="5707" y="197"/>
                </a:cubicBezTo>
                <a:cubicBezTo>
                  <a:pt x="5653" y="70"/>
                  <a:pt x="5541" y="1"/>
                  <a:pt x="54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2"/>
          <p:cNvSpPr/>
          <p:nvPr/>
        </p:nvSpPr>
        <p:spPr>
          <a:xfrm>
            <a:off x="9127620" y="4298254"/>
            <a:ext cx="37009" cy="117429"/>
          </a:xfrm>
          <a:custGeom>
            <a:rect b="b" l="l" r="r" t="t"/>
            <a:pathLst>
              <a:path extrusionOk="0" h="5870" w="1850">
                <a:moveTo>
                  <a:pt x="300" y="0"/>
                </a:moveTo>
                <a:cubicBezTo>
                  <a:pt x="284" y="0"/>
                  <a:pt x="268" y="1"/>
                  <a:pt x="252" y="4"/>
                </a:cubicBezTo>
                <a:cubicBezTo>
                  <a:pt x="92" y="49"/>
                  <a:pt x="1" y="209"/>
                  <a:pt x="47" y="346"/>
                </a:cubicBezTo>
                <a:lnTo>
                  <a:pt x="1256" y="5641"/>
                </a:lnTo>
                <a:cubicBezTo>
                  <a:pt x="1302" y="5778"/>
                  <a:pt x="1416" y="5870"/>
                  <a:pt x="1530" y="5870"/>
                </a:cubicBezTo>
                <a:cubicBezTo>
                  <a:pt x="1553" y="5870"/>
                  <a:pt x="1576" y="5870"/>
                  <a:pt x="1599" y="5847"/>
                </a:cubicBezTo>
                <a:cubicBezTo>
                  <a:pt x="1759" y="5824"/>
                  <a:pt x="1850" y="5664"/>
                  <a:pt x="1827" y="5504"/>
                </a:cubicBezTo>
                <a:lnTo>
                  <a:pt x="594" y="232"/>
                </a:lnTo>
                <a:cubicBezTo>
                  <a:pt x="553" y="88"/>
                  <a:pt x="439" y="0"/>
                  <a:pt x="3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2"/>
          <p:cNvSpPr/>
          <p:nvPr/>
        </p:nvSpPr>
        <p:spPr>
          <a:xfrm>
            <a:off x="6110746" y="4099964"/>
            <a:ext cx="61195" cy="108867"/>
          </a:xfrm>
          <a:custGeom>
            <a:rect b="b" l="l" r="r" t="t"/>
            <a:pathLst>
              <a:path extrusionOk="0" h="5442" w="3059">
                <a:moveTo>
                  <a:pt x="2718" y="1"/>
                </a:moveTo>
                <a:cubicBezTo>
                  <a:pt x="2614" y="1"/>
                  <a:pt x="2513" y="52"/>
                  <a:pt x="2465" y="146"/>
                </a:cubicBezTo>
                <a:lnTo>
                  <a:pt x="69" y="5031"/>
                </a:lnTo>
                <a:cubicBezTo>
                  <a:pt x="0" y="5168"/>
                  <a:pt x="69" y="5328"/>
                  <a:pt x="206" y="5396"/>
                </a:cubicBezTo>
                <a:cubicBezTo>
                  <a:pt x="251" y="5419"/>
                  <a:pt x="297" y="5442"/>
                  <a:pt x="343" y="5442"/>
                </a:cubicBezTo>
                <a:cubicBezTo>
                  <a:pt x="434" y="5442"/>
                  <a:pt x="548" y="5373"/>
                  <a:pt x="594" y="5282"/>
                </a:cubicBezTo>
                <a:lnTo>
                  <a:pt x="2990" y="397"/>
                </a:lnTo>
                <a:cubicBezTo>
                  <a:pt x="3059" y="260"/>
                  <a:pt x="2990" y="101"/>
                  <a:pt x="2853" y="32"/>
                </a:cubicBezTo>
                <a:cubicBezTo>
                  <a:pt x="2811" y="11"/>
                  <a:pt x="2764" y="1"/>
                  <a:pt x="27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2"/>
          <p:cNvSpPr/>
          <p:nvPr/>
        </p:nvSpPr>
        <p:spPr>
          <a:xfrm>
            <a:off x="10530831" y="1519239"/>
            <a:ext cx="60735" cy="108787"/>
          </a:xfrm>
          <a:custGeom>
            <a:rect b="b" l="l" r="r" t="t"/>
            <a:pathLst>
              <a:path extrusionOk="0" h="5438" w="3036">
                <a:moveTo>
                  <a:pt x="2736" y="1"/>
                </a:moveTo>
                <a:cubicBezTo>
                  <a:pt x="2627" y="1"/>
                  <a:pt x="2515" y="65"/>
                  <a:pt x="2465" y="165"/>
                </a:cubicBezTo>
                <a:lnTo>
                  <a:pt x="69" y="5027"/>
                </a:lnTo>
                <a:cubicBezTo>
                  <a:pt x="0" y="5164"/>
                  <a:pt x="69" y="5346"/>
                  <a:pt x="206" y="5415"/>
                </a:cubicBezTo>
                <a:cubicBezTo>
                  <a:pt x="251" y="5437"/>
                  <a:pt x="297" y="5437"/>
                  <a:pt x="320" y="5437"/>
                </a:cubicBezTo>
                <a:cubicBezTo>
                  <a:pt x="434" y="5437"/>
                  <a:pt x="525" y="5392"/>
                  <a:pt x="594" y="5278"/>
                </a:cubicBezTo>
                <a:lnTo>
                  <a:pt x="2967" y="416"/>
                </a:lnTo>
                <a:cubicBezTo>
                  <a:pt x="3036" y="279"/>
                  <a:pt x="2990" y="96"/>
                  <a:pt x="2853" y="28"/>
                </a:cubicBezTo>
                <a:cubicBezTo>
                  <a:pt x="2817" y="9"/>
                  <a:pt x="2777" y="1"/>
                  <a:pt x="27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2"/>
          <p:cNvSpPr/>
          <p:nvPr/>
        </p:nvSpPr>
        <p:spPr>
          <a:xfrm>
            <a:off x="5970551" y="2248542"/>
            <a:ext cx="59835" cy="59855"/>
          </a:xfrm>
          <a:custGeom>
            <a:rect b="b" l="l" r="r" t="t"/>
            <a:pathLst>
              <a:path extrusionOk="0" h="2992" w="2991">
                <a:moveTo>
                  <a:pt x="1484" y="572"/>
                </a:moveTo>
                <a:cubicBezTo>
                  <a:pt x="2009" y="572"/>
                  <a:pt x="2420" y="982"/>
                  <a:pt x="2420" y="1485"/>
                </a:cubicBezTo>
                <a:cubicBezTo>
                  <a:pt x="2420" y="2010"/>
                  <a:pt x="2009" y="2420"/>
                  <a:pt x="1484" y="2420"/>
                </a:cubicBezTo>
                <a:cubicBezTo>
                  <a:pt x="982" y="2420"/>
                  <a:pt x="571" y="2010"/>
                  <a:pt x="571" y="1485"/>
                </a:cubicBezTo>
                <a:cubicBezTo>
                  <a:pt x="571" y="982"/>
                  <a:pt x="982" y="572"/>
                  <a:pt x="1484" y="572"/>
                </a:cubicBezTo>
                <a:close/>
                <a:moveTo>
                  <a:pt x="1484" y="1"/>
                </a:moveTo>
                <a:cubicBezTo>
                  <a:pt x="663" y="1"/>
                  <a:pt x="1" y="663"/>
                  <a:pt x="1" y="1485"/>
                </a:cubicBezTo>
                <a:cubicBezTo>
                  <a:pt x="1" y="2306"/>
                  <a:pt x="663" y="2991"/>
                  <a:pt x="1484" y="2991"/>
                </a:cubicBezTo>
                <a:cubicBezTo>
                  <a:pt x="2306" y="2991"/>
                  <a:pt x="2991" y="2306"/>
                  <a:pt x="2991" y="1485"/>
                </a:cubicBezTo>
                <a:cubicBezTo>
                  <a:pt x="2991" y="663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2"/>
          <p:cNvSpPr/>
          <p:nvPr/>
        </p:nvSpPr>
        <p:spPr>
          <a:xfrm>
            <a:off x="9663022" y="4583239"/>
            <a:ext cx="59375" cy="59835"/>
          </a:xfrm>
          <a:custGeom>
            <a:rect b="b" l="l" r="r" t="t"/>
            <a:pathLst>
              <a:path extrusionOk="0" h="2991" w="2968">
                <a:moveTo>
                  <a:pt x="1484" y="571"/>
                </a:moveTo>
                <a:cubicBezTo>
                  <a:pt x="1986" y="571"/>
                  <a:pt x="2397" y="982"/>
                  <a:pt x="2397" y="1507"/>
                </a:cubicBezTo>
                <a:cubicBezTo>
                  <a:pt x="2397" y="2009"/>
                  <a:pt x="1986" y="2420"/>
                  <a:pt x="1484" y="2420"/>
                </a:cubicBezTo>
                <a:cubicBezTo>
                  <a:pt x="982" y="2420"/>
                  <a:pt x="571" y="2009"/>
                  <a:pt x="571" y="1507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3" y="1"/>
                  <a:pt x="1" y="686"/>
                  <a:pt x="1" y="1507"/>
                </a:cubicBezTo>
                <a:cubicBezTo>
                  <a:pt x="1" y="2329"/>
                  <a:pt x="663" y="2991"/>
                  <a:pt x="1484" y="2991"/>
                </a:cubicBezTo>
                <a:cubicBezTo>
                  <a:pt x="2306" y="2991"/>
                  <a:pt x="2968" y="2329"/>
                  <a:pt x="2968" y="1507"/>
                </a:cubicBezTo>
                <a:cubicBezTo>
                  <a:pt x="2968" y="686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2"/>
          <p:cNvSpPr/>
          <p:nvPr/>
        </p:nvSpPr>
        <p:spPr>
          <a:xfrm>
            <a:off x="6293852" y="1092393"/>
            <a:ext cx="59835" cy="59375"/>
          </a:xfrm>
          <a:custGeom>
            <a:rect b="b" l="l" r="r" t="t"/>
            <a:pathLst>
              <a:path extrusionOk="0" h="2968" w="2991">
                <a:moveTo>
                  <a:pt x="1484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484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0"/>
                </a:moveTo>
                <a:cubicBezTo>
                  <a:pt x="662" y="0"/>
                  <a:pt x="0" y="662"/>
                  <a:pt x="0" y="1484"/>
                </a:cubicBezTo>
                <a:cubicBezTo>
                  <a:pt x="0" y="2306"/>
                  <a:pt x="662" y="2968"/>
                  <a:pt x="1484" y="2968"/>
                </a:cubicBezTo>
                <a:cubicBezTo>
                  <a:pt x="2305" y="2968"/>
                  <a:pt x="2990" y="2306"/>
                  <a:pt x="2990" y="1484"/>
                </a:cubicBezTo>
                <a:cubicBezTo>
                  <a:pt x="2990" y="662"/>
                  <a:pt x="2305" y="0"/>
                  <a:pt x="14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2"/>
          <p:cNvSpPr/>
          <p:nvPr/>
        </p:nvSpPr>
        <p:spPr>
          <a:xfrm>
            <a:off x="5577873" y="3762700"/>
            <a:ext cx="59835" cy="59375"/>
          </a:xfrm>
          <a:custGeom>
            <a:rect b="b" l="l" r="r" t="t"/>
            <a:pathLst>
              <a:path extrusionOk="0" h="2968" w="2991">
                <a:moveTo>
                  <a:pt x="1484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484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2" y="1"/>
                  <a:pt x="0" y="662"/>
                  <a:pt x="0" y="1484"/>
                </a:cubicBezTo>
                <a:cubicBezTo>
                  <a:pt x="0" y="2306"/>
                  <a:pt x="662" y="2968"/>
                  <a:pt x="1484" y="2968"/>
                </a:cubicBezTo>
                <a:cubicBezTo>
                  <a:pt x="2305" y="2968"/>
                  <a:pt x="2990" y="2306"/>
                  <a:pt x="2990" y="1484"/>
                </a:cubicBezTo>
                <a:cubicBezTo>
                  <a:pt x="2990" y="662"/>
                  <a:pt x="2305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2"/>
          <p:cNvSpPr/>
          <p:nvPr/>
        </p:nvSpPr>
        <p:spPr>
          <a:xfrm>
            <a:off x="10093842" y="1043981"/>
            <a:ext cx="59375" cy="59855"/>
          </a:xfrm>
          <a:custGeom>
            <a:rect b="b" l="l" r="r" t="t"/>
            <a:pathLst>
              <a:path extrusionOk="0" h="2992" w="2968">
                <a:moveTo>
                  <a:pt x="1484" y="572"/>
                </a:moveTo>
                <a:cubicBezTo>
                  <a:pt x="1986" y="572"/>
                  <a:pt x="2397" y="982"/>
                  <a:pt x="2397" y="1485"/>
                </a:cubicBezTo>
                <a:cubicBezTo>
                  <a:pt x="2397" y="2010"/>
                  <a:pt x="1986" y="2420"/>
                  <a:pt x="1484" y="2420"/>
                </a:cubicBezTo>
                <a:cubicBezTo>
                  <a:pt x="982" y="2420"/>
                  <a:pt x="571" y="2010"/>
                  <a:pt x="571" y="1485"/>
                </a:cubicBezTo>
                <a:cubicBezTo>
                  <a:pt x="571" y="982"/>
                  <a:pt x="982" y="572"/>
                  <a:pt x="1484" y="572"/>
                </a:cubicBezTo>
                <a:close/>
                <a:moveTo>
                  <a:pt x="1484" y="1"/>
                </a:moveTo>
                <a:cubicBezTo>
                  <a:pt x="662" y="1"/>
                  <a:pt x="0" y="663"/>
                  <a:pt x="0" y="1485"/>
                </a:cubicBezTo>
                <a:cubicBezTo>
                  <a:pt x="0" y="2306"/>
                  <a:pt x="662" y="2991"/>
                  <a:pt x="1484" y="2991"/>
                </a:cubicBezTo>
                <a:cubicBezTo>
                  <a:pt x="2306" y="2991"/>
                  <a:pt x="2968" y="2306"/>
                  <a:pt x="2968" y="1485"/>
                </a:cubicBezTo>
                <a:cubicBezTo>
                  <a:pt x="2968" y="663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2"/>
          <p:cNvSpPr/>
          <p:nvPr/>
        </p:nvSpPr>
        <p:spPr>
          <a:xfrm>
            <a:off x="7028279" y="3404639"/>
            <a:ext cx="59835" cy="59835"/>
          </a:xfrm>
          <a:custGeom>
            <a:rect b="b" l="l" r="r" t="t"/>
            <a:pathLst>
              <a:path extrusionOk="0" h="2991" w="2991">
                <a:moveTo>
                  <a:pt x="1484" y="571"/>
                </a:moveTo>
                <a:cubicBezTo>
                  <a:pt x="2009" y="571"/>
                  <a:pt x="2420" y="982"/>
                  <a:pt x="2420" y="1507"/>
                </a:cubicBezTo>
                <a:cubicBezTo>
                  <a:pt x="2420" y="2009"/>
                  <a:pt x="2009" y="2420"/>
                  <a:pt x="1484" y="2420"/>
                </a:cubicBezTo>
                <a:cubicBezTo>
                  <a:pt x="982" y="2420"/>
                  <a:pt x="571" y="2009"/>
                  <a:pt x="571" y="1507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0"/>
                </a:moveTo>
                <a:cubicBezTo>
                  <a:pt x="663" y="0"/>
                  <a:pt x="1" y="685"/>
                  <a:pt x="1" y="1507"/>
                </a:cubicBezTo>
                <a:cubicBezTo>
                  <a:pt x="1" y="2328"/>
                  <a:pt x="663" y="2990"/>
                  <a:pt x="1484" y="2990"/>
                </a:cubicBezTo>
                <a:cubicBezTo>
                  <a:pt x="2306" y="2990"/>
                  <a:pt x="2991" y="2328"/>
                  <a:pt x="2991" y="1507"/>
                </a:cubicBezTo>
                <a:cubicBezTo>
                  <a:pt x="2991" y="685"/>
                  <a:pt x="2306" y="0"/>
                  <a:pt x="14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2"/>
          <p:cNvSpPr/>
          <p:nvPr/>
        </p:nvSpPr>
        <p:spPr>
          <a:xfrm>
            <a:off x="6548175" y="4351287"/>
            <a:ext cx="59835" cy="59375"/>
          </a:xfrm>
          <a:custGeom>
            <a:rect b="b" l="l" r="r" t="t"/>
            <a:pathLst>
              <a:path extrusionOk="0" h="2968" w="2991">
                <a:moveTo>
                  <a:pt x="1507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507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507" y="571"/>
                </a:cubicBezTo>
                <a:close/>
                <a:moveTo>
                  <a:pt x="1507" y="0"/>
                </a:moveTo>
                <a:cubicBezTo>
                  <a:pt x="686" y="0"/>
                  <a:pt x="1" y="662"/>
                  <a:pt x="1" y="1484"/>
                </a:cubicBezTo>
                <a:cubicBezTo>
                  <a:pt x="1" y="2306"/>
                  <a:pt x="686" y="2968"/>
                  <a:pt x="1507" y="2968"/>
                </a:cubicBezTo>
                <a:cubicBezTo>
                  <a:pt x="2306" y="2968"/>
                  <a:pt x="2991" y="2306"/>
                  <a:pt x="2991" y="1484"/>
                </a:cubicBezTo>
                <a:cubicBezTo>
                  <a:pt x="2991" y="662"/>
                  <a:pt x="2306" y="0"/>
                  <a:pt x="1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2"/>
          <p:cNvSpPr/>
          <p:nvPr/>
        </p:nvSpPr>
        <p:spPr>
          <a:xfrm>
            <a:off x="9242770" y="710788"/>
            <a:ext cx="59375" cy="59835"/>
          </a:xfrm>
          <a:custGeom>
            <a:rect b="b" l="l" r="r" t="t"/>
            <a:pathLst>
              <a:path extrusionOk="0" h="2991" w="2968">
                <a:moveTo>
                  <a:pt x="1484" y="571"/>
                </a:moveTo>
                <a:cubicBezTo>
                  <a:pt x="1986" y="571"/>
                  <a:pt x="2397" y="982"/>
                  <a:pt x="2397" y="1484"/>
                </a:cubicBezTo>
                <a:cubicBezTo>
                  <a:pt x="2397" y="2009"/>
                  <a:pt x="1986" y="2420"/>
                  <a:pt x="1484" y="2420"/>
                </a:cubicBezTo>
                <a:cubicBezTo>
                  <a:pt x="982" y="2420"/>
                  <a:pt x="571" y="2009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3" y="1"/>
                  <a:pt x="1" y="685"/>
                  <a:pt x="1" y="1484"/>
                </a:cubicBezTo>
                <a:cubicBezTo>
                  <a:pt x="1" y="2306"/>
                  <a:pt x="663" y="2991"/>
                  <a:pt x="1484" y="2991"/>
                </a:cubicBezTo>
                <a:cubicBezTo>
                  <a:pt x="2306" y="2991"/>
                  <a:pt x="2968" y="2306"/>
                  <a:pt x="2968" y="1484"/>
                </a:cubicBezTo>
                <a:cubicBezTo>
                  <a:pt x="2968" y="685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2"/>
          <p:cNvSpPr/>
          <p:nvPr/>
        </p:nvSpPr>
        <p:spPr>
          <a:xfrm>
            <a:off x="9524668" y="4293424"/>
            <a:ext cx="22846" cy="22726"/>
          </a:xfrm>
          <a:custGeom>
            <a:rect b="b" l="l" r="r" t="t"/>
            <a:pathLst>
              <a:path extrusionOk="0" h="1136" w="1142">
                <a:moveTo>
                  <a:pt x="560" y="0"/>
                </a:moveTo>
                <a:cubicBezTo>
                  <a:pt x="411" y="0"/>
                  <a:pt x="263" y="52"/>
                  <a:pt x="160" y="154"/>
                </a:cubicBezTo>
                <a:cubicBezTo>
                  <a:pt x="46" y="269"/>
                  <a:pt x="1" y="428"/>
                  <a:pt x="1" y="565"/>
                </a:cubicBezTo>
                <a:cubicBezTo>
                  <a:pt x="1" y="634"/>
                  <a:pt x="1" y="725"/>
                  <a:pt x="46" y="794"/>
                </a:cubicBezTo>
                <a:cubicBezTo>
                  <a:pt x="69" y="862"/>
                  <a:pt x="115" y="908"/>
                  <a:pt x="160" y="976"/>
                </a:cubicBezTo>
                <a:cubicBezTo>
                  <a:pt x="275" y="1090"/>
                  <a:pt x="411" y="1136"/>
                  <a:pt x="571" y="1136"/>
                </a:cubicBezTo>
                <a:cubicBezTo>
                  <a:pt x="640" y="1136"/>
                  <a:pt x="708" y="1113"/>
                  <a:pt x="777" y="1090"/>
                </a:cubicBezTo>
                <a:cubicBezTo>
                  <a:pt x="845" y="1067"/>
                  <a:pt x="914" y="1022"/>
                  <a:pt x="959" y="976"/>
                </a:cubicBezTo>
                <a:cubicBezTo>
                  <a:pt x="1073" y="862"/>
                  <a:pt x="1142" y="725"/>
                  <a:pt x="1142" y="565"/>
                </a:cubicBezTo>
                <a:cubicBezTo>
                  <a:pt x="1142" y="428"/>
                  <a:pt x="1073" y="269"/>
                  <a:pt x="959" y="154"/>
                </a:cubicBezTo>
                <a:cubicBezTo>
                  <a:pt x="857" y="52"/>
                  <a:pt x="708" y="0"/>
                  <a:pt x="5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2"/>
          <p:cNvSpPr/>
          <p:nvPr/>
        </p:nvSpPr>
        <p:spPr>
          <a:xfrm>
            <a:off x="5639048" y="2058314"/>
            <a:ext cx="22846" cy="23126"/>
          </a:xfrm>
          <a:custGeom>
            <a:rect b="b" l="l" r="r" t="t"/>
            <a:pathLst>
              <a:path extrusionOk="0" h="1156" w="1142">
                <a:moveTo>
                  <a:pt x="549" y="1"/>
                </a:moveTo>
                <a:cubicBezTo>
                  <a:pt x="406" y="1"/>
                  <a:pt x="269" y="66"/>
                  <a:pt x="160" y="174"/>
                </a:cubicBezTo>
                <a:cubicBezTo>
                  <a:pt x="46" y="289"/>
                  <a:pt x="1" y="426"/>
                  <a:pt x="1" y="585"/>
                </a:cubicBezTo>
                <a:cubicBezTo>
                  <a:pt x="1" y="722"/>
                  <a:pt x="46" y="882"/>
                  <a:pt x="160" y="973"/>
                </a:cubicBezTo>
                <a:cubicBezTo>
                  <a:pt x="275" y="1087"/>
                  <a:pt x="411" y="1156"/>
                  <a:pt x="571" y="1156"/>
                </a:cubicBezTo>
                <a:cubicBezTo>
                  <a:pt x="594" y="1156"/>
                  <a:pt x="640" y="1133"/>
                  <a:pt x="663" y="1133"/>
                </a:cubicBezTo>
                <a:cubicBezTo>
                  <a:pt x="708" y="1133"/>
                  <a:pt x="754" y="1110"/>
                  <a:pt x="777" y="1110"/>
                </a:cubicBezTo>
                <a:cubicBezTo>
                  <a:pt x="822" y="1087"/>
                  <a:pt x="845" y="1065"/>
                  <a:pt x="868" y="1042"/>
                </a:cubicBezTo>
                <a:cubicBezTo>
                  <a:pt x="914" y="1019"/>
                  <a:pt x="936" y="996"/>
                  <a:pt x="959" y="973"/>
                </a:cubicBezTo>
                <a:cubicBezTo>
                  <a:pt x="1073" y="882"/>
                  <a:pt x="1142" y="722"/>
                  <a:pt x="1142" y="585"/>
                </a:cubicBezTo>
                <a:cubicBezTo>
                  <a:pt x="1142" y="426"/>
                  <a:pt x="1073" y="289"/>
                  <a:pt x="959" y="174"/>
                </a:cubicBezTo>
                <a:cubicBezTo>
                  <a:pt x="936" y="152"/>
                  <a:pt x="914" y="129"/>
                  <a:pt x="868" y="106"/>
                </a:cubicBezTo>
                <a:cubicBezTo>
                  <a:pt x="845" y="83"/>
                  <a:pt x="822" y="60"/>
                  <a:pt x="777" y="37"/>
                </a:cubicBezTo>
                <a:cubicBezTo>
                  <a:pt x="754" y="37"/>
                  <a:pt x="708" y="15"/>
                  <a:pt x="663" y="15"/>
                </a:cubicBezTo>
                <a:cubicBezTo>
                  <a:pt x="624" y="5"/>
                  <a:pt x="586" y="1"/>
                  <a:pt x="5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2"/>
          <p:cNvSpPr/>
          <p:nvPr/>
        </p:nvSpPr>
        <p:spPr>
          <a:xfrm>
            <a:off x="9494752" y="1062365"/>
            <a:ext cx="22846" cy="22746"/>
          </a:xfrm>
          <a:custGeom>
            <a:rect b="b" l="l" r="r" t="t"/>
            <a:pathLst>
              <a:path extrusionOk="0" h="1137" w="1142">
                <a:moveTo>
                  <a:pt x="571" y="1"/>
                </a:moveTo>
                <a:cubicBezTo>
                  <a:pt x="531" y="1"/>
                  <a:pt x="491" y="6"/>
                  <a:pt x="457" y="18"/>
                </a:cubicBezTo>
                <a:cubicBezTo>
                  <a:pt x="411" y="18"/>
                  <a:pt x="389" y="41"/>
                  <a:pt x="343" y="41"/>
                </a:cubicBezTo>
                <a:cubicBezTo>
                  <a:pt x="320" y="63"/>
                  <a:pt x="274" y="86"/>
                  <a:pt x="252" y="109"/>
                </a:cubicBezTo>
                <a:cubicBezTo>
                  <a:pt x="229" y="109"/>
                  <a:pt x="183" y="132"/>
                  <a:pt x="160" y="178"/>
                </a:cubicBezTo>
                <a:cubicBezTo>
                  <a:pt x="46" y="269"/>
                  <a:pt x="0" y="429"/>
                  <a:pt x="0" y="566"/>
                </a:cubicBezTo>
                <a:cubicBezTo>
                  <a:pt x="0" y="725"/>
                  <a:pt x="46" y="862"/>
                  <a:pt x="160" y="976"/>
                </a:cubicBezTo>
                <a:cubicBezTo>
                  <a:pt x="183" y="999"/>
                  <a:pt x="229" y="1022"/>
                  <a:pt x="252" y="1045"/>
                </a:cubicBezTo>
                <a:cubicBezTo>
                  <a:pt x="274" y="1068"/>
                  <a:pt x="320" y="1091"/>
                  <a:pt x="343" y="1091"/>
                </a:cubicBezTo>
                <a:cubicBezTo>
                  <a:pt x="389" y="1113"/>
                  <a:pt x="411" y="1136"/>
                  <a:pt x="457" y="1136"/>
                </a:cubicBezTo>
                <a:lnTo>
                  <a:pt x="685" y="1136"/>
                </a:lnTo>
                <a:cubicBezTo>
                  <a:pt x="708" y="1136"/>
                  <a:pt x="754" y="1113"/>
                  <a:pt x="777" y="1091"/>
                </a:cubicBezTo>
                <a:cubicBezTo>
                  <a:pt x="822" y="1091"/>
                  <a:pt x="845" y="1068"/>
                  <a:pt x="891" y="1045"/>
                </a:cubicBezTo>
                <a:cubicBezTo>
                  <a:pt x="914" y="1022"/>
                  <a:pt x="936" y="999"/>
                  <a:pt x="982" y="976"/>
                </a:cubicBezTo>
                <a:cubicBezTo>
                  <a:pt x="1073" y="862"/>
                  <a:pt x="1142" y="725"/>
                  <a:pt x="1142" y="566"/>
                </a:cubicBezTo>
                <a:cubicBezTo>
                  <a:pt x="1142" y="429"/>
                  <a:pt x="1073" y="269"/>
                  <a:pt x="982" y="178"/>
                </a:cubicBezTo>
                <a:cubicBezTo>
                  <a:pt x="936" y="132"/>
                  <a:pt x="914" y="109"/>
                  <a:pt x="891" y="109"/>
                </a:cubicBezTo>
                <a:cubicBezTo>
                  <a:pt x="845" y="86"/>
                  <a:pt x="822" y="63"/>
                  <a:pt x="777" y="41"/>
                </a:cubicBezTo>
                <a:cubicBezTo>
                  <a:pt x="754" y="41"/>
                  <a:pt x="708" y="18"/>
                  <a:pt x="685" y="18"/>
                </a:cubicBezTo>
                <a:cubicBezTo>
                  <a:pt x="651" y="6"/>
                  <a:pt x="611" y="1"/>
                  <a:pt x="5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2"/>
          <p:cNvSpPr/>
          <p:nvPr/>
        </p:nvSpPr>
        <p:spPr>
          <a:xfrm>
            <a:off x="5488831" y="4316799"/>
            <a:ext cx="22846" cy="22626"/>
          </a:xfrm>
          <a:custGeom>
            <a:rect b="b" l="l" r="r" t="t"/>
            <a:pathLst>
              <a:path extrusionOk="0" h="1131" w="1142">
                <a:moveTo>
                  <a:pt x="559" y="1"/>
                </a:moveTo>
                <a:cubicBezTo>
                  <a:pt x="411" y="1"/>
                  <a:pt x="263" y="58"/>
                  <a:pt x="160" y="172"/>
                </a:cubicBezTo>
                <a:cubicBezTo>
                  <a:pt x="46" y="263"/>
                  <a:pt x="0" y="423"/>
                  <a:pt x="0" y="560"/>
                </a:cubicBezTo>
                <a:cubicBezTo>
                  <a:pt x="0" y="720"/>
                  <a:pt x="46" y="857"/>
                  <a:pt x="160" y="971"/>
                </a:cubicBezTo>
                <a:cubicBezTo>
                  <a:pt x="274" y="1085"/>
                  <a:pt x="411" y="1131"/>
                  <a:pt x="571" y="1131"/>
                </a:cubicBezTo>
                <a:cubicBezTo>
                  <a:pt x="639" y="1131"/>
                  <a:pt x="708" y="1131"/>
                  <a:pt x="776" y="1108"/>
                </a:cubicBezTo>
                <a:cubicBezTo>
                  <a:pt x="845" y="1062"/>
                  <a:pt x="913" y="1017"/>
                  <a:pt x="959" y="971"/>
                </a:cubicBezTo>
                <a:cubicBezTo>
                  <a:pt x="1073" y="857"/>
                  <a:pt x="1141" y="720"/>
                  <a:pt x="1141" y="560"/>
                </a:cubicBezTo>
                <a:cubicBezTo>
                  <a:pt x="1141" y="423"/>
                  <a:pt x="1073" y="263"/>
                  <a:pt x="959" y="172"/>
                </a:cubicBezTo>
                <a:cubicBezTo>
                  <a:pt x="856" y="58"/>
                  <a:pt x="708" y="1"/>
                  <a:pt x="5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2"/>
          <p:cNvSpPr/>
          <p:nvPr/>
        </p:nvSpPr>
        <p:spPr>
          <a:xfrm>
            <a:off x="7219403" y="1038619"/>
            <a:ext cx="22866" cy="22746"/>
          </a:xfrm>
          <a:custGeom>
            <a:rect b="b" l="l" r="r" t="t"/>
            <a:pathLst>
              <a:path extrusionOk="0" h="1137" w="1143">
                <a:moveTo>
                  <a:pt x="560" y="1"/>
                </a:moveTo>
                <a:cubicBezTo>
                  <a:pt x="412" y="1"/>
                  <a:pt x="263" y="52"/>
                  <a:pt x="161" y="155"/>
                </a:cubicBezTo>
                <a:cubicBezTo>
                  <a:pt x="47" y="269"/>
                  <a:pt x="1" y="406"/>
                  <a:pt x="1" y="566"/>
                </a:cubicBezTo>
                <a:cubicBezTo>
                  <a:pt x="1" y="588"/>
                  <a:pt x="1" y="634"/>
                  <a:pt x="1" y="657"/>
                </a:cubicBezTo>
                <a:cubicBezTo>
                  <a:pt x="24" y="703"/>
                  <a:pt x="24" y="748"/>
                  <a:pt x="47" y="771"/>
                </a:cubicBezTo>
                <a:cubicBezTo>
                  <a:pt x="47" y="817"/>
                  <a:pt x="69" y="840"/>
                  <a:pt x="92" y="862"/>
                </a:cubicBezTo>
                <a:cubicBezTo>
                  <a:pt x="115" y="908"/>
                  <a:pt x="138" y="931"/>
                  <a:pt x="161" y="954"/>
                </a:cubicBezTo>
                <a:cubicBezTo>
                  <a:pt x="275" y="1068"/>
                  <a:pt x="412" y="1136"/>
                  <a:pt x="572" y="1136"/>
                </a:cubicBezTo>
                <a:cubicBezTo>
                  <a:pt x="709" y="1136"/>
                  <a:pt x="868" y="1068"/>
                  <a:pt x="960" y="954"/>
                </a:cubicBezTo>
                <a:cubicBezTo>
                  <a:pt x="1005" y="931"/>
                  <a:pt x="1028" y="908"/>
                  <a:pt x="1051" y="862"/>
                </a:cubicBezTo>
                <a:cubicBezTo>
                  <a:pt x="1051" y="840"/>
                  <a:pt x="1074" y="817"/>
                  <a:pt x="1097" y="771"/>
                </a:cubicBezTo>
                <a:cubicBezTo>
                  <a:pt x="1097" y="748"/>
                  <a:pt x="1119" y="703"/>
                  <a:pt x="1119" y="657"/>
                </a:cubicBezTo>
                <a:cubicBezTo>
                  <a:pt x="1142" y="634"/>
                  <a:pt x="1142" y="588"/>
                  <a:pt x="1142" y="566"/>
                </a:cubicBezTo>
                <a:cubicBezTo>
                  <a:pt x="1142" y="406"/>
                  <a:pt x="1074" y="269"/>
                  <a:pt x="960" y="155"/>
                </a:cubicBezTo>
                <a:cubicBezTo>
                  <a:pt x="857" y="52"/>
                  <a:pt x="709" y="1"/>
                  <a:pt x="5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2"/>
          <p:cNvSpPr/>
          <p:nvPr/>
        </p:nvSpPr>
        <p:spPr>
          <a:xfrm>
            <a:off x="9672928" y="652144"/>
            <a:ext cx="22846" cy="22746"/>
          </a:xfrm>
          <a:custGeom>
            <a:rect b="b" l="l" r="r" t="t"/>
            <a:pathLst>
              <a:path extrusionOk="0" h="1137" w="1142">
                <a:moveTo>
                  <a:pt x="571" y="1"/>
                </a:moveTo>
                <a:cubicBezTo>
                  <a:pt x="531" y="1"/>
                  <a:pt x="491" y="6"/>
                  <a:pt x="457" y="18"/>
                </a:cubicBezTo>
                <a:cubicBezTo>
                  <a:pt x="411" y="18"/>
                  <a:pt x="388" y="41"/>
                  <a:pt x="343" y="41"/>
                </a:cubicBezTo>
                <a:cubicBezTo>
                  <a:pt x="320" y="63"/>
                  <a:pt x="274" y="86"/>
                  <a:pt x="251" y="109"/>
                </a:cubicBezTo>
                <a:cubicBezTo>
                  <a:pt x="229" y="109"/>
                  <a:pt x="183" y="132"/>
                  <a:pt x="160" y="178"/>
                </a:cubicBezTo>
                <a:cubicBezTo>
                  <a:pt x="69" y="269"/>
                  <a:pt x="0" y="429"/>
                  <a:pt x="0" y="566"/>
                </a:cubicBezTo>
                <a:cubicBezTo>
                  <a:pt x="0" y="725"/>
                  <a:pt x="69" y="862"/>
                  <a:pt x="160" y="976"/>
                </a:cubicBezTo>
                <a:cubicBezTo>
                  <a:pt x="183" y="999"/>
                  <a:pt x="229" y="1022"/>
                  <a:pt x="251" y="1045"/>
                </a:cubicBezTo>
                <a:cubicBezTo>
                  <a:pt x="274" y="1068"/>
                  <a:pt x="320" y="1091"/>
                  <a:pt x="343" y="1091"/>
                </a:cubicBezTo>
                <a:cubicBezTo>
                  <a:pt x="388" y="1113"/>
                  <a:pt x="411" y="1136"/>
                  <a:pt x="457" y="1136"/>
                </a:cubicBezTo>
                <a:lnTo>
                  <a:pt x="685" y="1136"/>
                </a:lnTo>
                <a:cubicBezTo>
                  <a:pt x="708" y="1136"/>
                  <a:pt x="754" y="1113"/>
                  <a:pt x="776" y="1091"/>
                </a:cubicBezTo>
                <a:cubicBezTo>
                  <a:pt x="822" y="1091"/>
                  <a:pt x="845" y="1068"/>
                  <a:pt x="890" y="1045"/>
                </a:cubicBezTo>
                <a:cubicBezTo>
                  <a:pt x="913" y="1022"/>
                  <a:pt x="936" y="999"/>
                  <a:pt x="982" y="976"/>
                </a:cubicBezTo>
                <a:cubicBezTo>
                  <a:pt x="1073" y="862"/>
                  <a:pt x="1142" y="725"/>
                  <a:pt x="1142" y="566"/>
                </a:cubicBezTo>
                <a:cubicBezTo>
                  <a:pt x="1142" y="429"/>
                  <a:pt x="1073" y="269"/>
                  <a:pt x="982" y="178"/>
                </a:cubicBezTo>
                <a:cubicBezTo>
                  <a:pt x="936" y="132"/>
                  <a:pt x="913" y="109"/>
                  <a:pt x="890" y="109"/>
                </a:cubicBezTo>
                <a:cubicBezTo>
                  <a:pt x="845" y="86"/>
                  <a:pt x="822" y="63"/>
                  <a:pt x="776" y="41"/>
                </a:cubicBezTo>
                <a:cubicBezTo>
                  <a:pt x="754" y="41"/>
                  <a:pt x="708" y="18"/>
                  <a:pt x="685" y="18"/>
                </a:cubicBezTo>
                <a:cubicBezTo>
                  <a:pt x="651" y="6"/>
                  <a:pt x="611" y="1"/>
                  <a:pt x="5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2"/>
          <p:cNvSpPr/>
          <p:nvPr/>
        </p:nvSpPr>
        <p:spPr>
          <a:xfrm>
            <a:off x="8197948" y="4431367"/>
            <a:ext cx="22846" cy="22666"/>
          </a:xfrm>
          <a:custGeom>
            <a:rect b="b" l="l" r="r" t="t"/>
            <a:pathLst>
              <a:path extrusionOk="0" h="1133" w="1142">
                <a:moveTo>
                  <a:pt x="569" y="0"/>
                </a:moveTo>
                <a:cubicBezTo>
                  <a:pt x="421" y="0"/>
                  <a:pt x="274" y="66"/>
                  <a:pt x="183" y="174"/>
                </a:cubicBezTo>
                <a:cubicBezTo>
                  <a:pt x="160" y="197"/>
                  <a:pt x="115" y="220"/>
                  <a:pt x="115" y="243"/>
                </a:cubicBezTo>
                <a:cubicBezTo>
                  <a:pt x="92" y="288"/>
                  <a:pt x="69" y="311"/>
                  <a:pt x="46" y="357"/>
                </a:cubicBezTo>
                <a:cubicBezTo>
                  <a:pt x="46" y="380"/>
                  <a:pt x="23" y="425"/>
                  <a:pt x="23" y="448"/>
                </a:cubicBezTo>
                <a:cubicBezTo>
                  <a:pt x="23" y="494"/>
                  <a:pt x="1" y="540"/>
                  <a:pt x="1" y="562"/>
                </a:cubicBezTo>
                <a:cubicBezTo>
                  <a:pt x="1" y="722"/>
                  <a:pt x="69" y="859"/>
                  <a:pt x="183" y="973"/>
                </a:cubicBezTo>
                <a:cubicBezTo>
                  <a:pt x="275" y="1087"/>
                  <a:pt x="434" y="1133"/>
                  <a:pt x="571" y="1133"/>
                </a:cubicBezTo>
                <a:cubicBezTo>
                  <a:pt x="731" y="1133"/>
                  <a:pt x="868" y="1087"/>
                  <a:pt x="982" y="973"/>
                </a:cubicBezTo>
                <a:cubicBezTo>
                  <a:pt x="1096" y="859"/>
                  <a:pt x="1142" y="722"/>
                  <a:pt x="1142" y="562"/>
                </a:cubicBezTo>
                <a:cubicBezTo>
                  <a:pt x="1142" y="540"/>
                  <a:pt x="1142" y="494"/>
                  <a:pt x="1142" y="448"/>
                </a:cubicBezTo>
                <a:cubicBezTo>
                  <a:pt x="1142" y="425"/>
                  <a:pt x="1119" y="380"/>
                  <a:pt x="1096" y="357"/>
                </a:cubicBezTo>
                <a:cubicBezTo>
                  <a:pt x="1096" y="311"/>
                  <a:pt x="1073" y="288"/>
                  <a:pt x="1051" y="243"/>
                </a:cubicBezTo>
                <a:cubicBezTo>
                  <a:pt x="1028" y="220"/>
                  <a:pt x="1005" y="197"/>
                  <a:pt x="982" y="174"/>
                </a:cubicBezTo>
                <a:cubicBezTo>
                  <a:pt x="959" y="151"/>
                  <a:pt x="936" y="106"/>
                  <a:pt x="891" y="106"/>
                </a:cubicBezTo>
                <a:cubicBezTo>
                  <a:pt x="868" y="83"/>
                  <a:pt x="822" y="60"/>
                  <a:pt x="800" y="37"/>
                </a:cubicBezTo>
                <a:cubicBezTo>
                  <a:pt x="754" y="37"/>
                  <a:pt x="731" y="15"/>
                  <a:pt x="685" y="15"/>
                </a:cubicBezTo>
                <a:cubicBezTo>
                  <a:pt x="647" y="5"/>
                  <a:pt x="608" y="0"/>
                  <a:pt x="5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2"/>
          <p:cNvSpPr/>
          <p:nvPr/>
        </p:nvSpPr>
        <p:spPr>
          <a:xfrm>
            <a:off x="5681979" y="1047121"/>
            <a:ext cx="73538" cy="101905"/>
          </a:xfrm>
          <a:custGeom>
            <a:rect b="b" l="l" r="r" t="t"/>
            <a:pathLst>
              <a:path extrusionOk="0" h="5094" w="3676">
                <a:moveTo>
                  <a:pt x="3347" y="1"/>
                </a:moveTo>
                <a:cubicBezTo>
                  <a:pt x="3257" y="1"/>
                  <a:pt x="3162" y="46"/>
                  <a:pt x="3104" y="118"/>
                </a:cubicBezTo>
                <a:lnTo>
                  <a:pt x="91" y="4637"/>
                </a:lnTo>
                <a:cubicBezTo>
                  <a:pt x="0" y="4774"/>
                  <a:pt x="46" y="4957"/>
                  <a:pt x="183" y="5025"/>
                </a:cubicBezTo>
                <a:cubicBezTo>
                  <a:pt x="228" y="5071"/>
                  <a:pt x="274" y="5094"/>
                  <a:pt x="343" y="5094"/>
                </a:cubicBezTo>
                <a:cubicBezTo>
                  <a:pt x="434" y="5094"/>
                  <a:pt x="525" y="5048"/>
                  <a:pt x="571" y="4957"/>
                </a:cubicBezTo>
                <a:lnTo>
                  <a:pt x="3584" y="437"/>
                </a:lnTo>
                <a:cubicBezTo>
                  <a:pt x="3675" y="300"/>
                  <a:pt x="3629" y="141"/>
                  <a:pt x="3492" y="49"/>
                </a:cubicBezTo>
                <a:cubicBezTo>
                  <a:pt x="3451" y="16"/>
                  <a:pt x="3399" y="1"/>
                  <a:pt x="33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2"/>
          <p:cNvSpPr/>
          <p:nvPr/>
        </p:nvSpPr>
        <p:spPr>
          <a:xfrm>
            <a:off x="9872826" y="1658354"/>
            <a:ext cx="105046" cy="230858"/>
          </a:xfrm>
          <a:custGeom>
            <a:rect b="b" l="l" r="r" t="t"/>
            <a:pathLst>
              <a:path extrusionOk="0" h="11540" w="5251">
                <a:moveTo>
                  <a:pt x="3167" y="1"/>
                </a:moveTo>
                <a:cubicBezTo>
                  <a:pt x="3139" y="1"/>
                  <a:pt x="3111" y="5"/>
                  <a:pt x="3082" y="13"/>
                </a:cubicBezTo>
                <a:cubicBezTo>
                  <a:pt x="2945" y="58"/>
                  <a:pt x="2854" y="218"/>
                  <a:pt x="2900" y="355"/>
                </a:cubicBezTo>
                <a:cubicBezTo>
                  <a:pt x="2922" y="424"/>
                  <a:pt x="4589" y="6518"/>
                  <a:pt x="115" y="11037"/>
                </a:cubicBezTo>
                <a:cubicBezTo>
                  <a:pt x="1" y="11151"/>
                  <a:pt x="1" y="11334"/>
                  <a:pt x="115" y="11448"/>
                </a:cubicBezTo>
                <a:cubicBezTo>
                  <a:pt x="161" y="11517"/>
                  <a:pt x="229" y="11539"/>
                  <a:pt x="320" y="11539"/>
                </a:cubicBezTo>
                <a:cubicBezTo>
                  <a:pt x="389" y="11539"/>
                  <a:pt x="457" y="11517"/>
                  <a:pt x="526" y="11448"/>
                </a:cubicBezTo>
                <a:cubicBezTo>
                  <a:pt x="5251" y="6678"/>
                  <a:pt x="3470" y="264"/>
                  <a:pt x="3447" y="195"/>
                </a:cubicBezTo>
                <a:cubicBezTo>
                  <a:pt x="3410" y="83"/>
                  <a:pt x="3295" y="1"/>
                  <a:pt x="31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2"/>
          <p:cNvSpPr/>
          <p:nvPr/>
        </p:nvSpPr>
        <p:spPr>
          <a:xfrm>
            <a:off x="6918948" y="3665376"/>
            <a:ext cx="72178" cy="223836"/>
          </a:xfrm>
          <a:custGeom>
            <a:rect b="b" l="l" r="r" t="t"/>
            <a:pathLst>
              <a:path extrusionOk="0" h="11189" w="3608">
                <a:moveTo>
                  <a:pt x="2150" y="0"/>
                </a:moveTo>
                <a:cubicBezTo>
                  <a:pt x="2133" y="0"/>
                  <a:pt x="2117" y="1"/>
                  <a:pt x="2101" y="4"/>
                </a:cubicBezTo>
                <a:cubicBezTo>
                  <a:pt x="1941" y="27"/>
                  <a:pt x="1850" y="186"/>
                  <a:pt x="1873" y="346"/>
                </a:cubicBezTo>
                <a:cubicBezTo>
                  <a:pt x="1895" y="392"/>
                  <a:pt x="2991" y="5938"/>
                  <a:pt x="92" y="10754"/>
                </a:cubicBezTo>
                <a:cubicBezTo>
                  <a:pt x="1" y="10891"/>
                  <a:pt x="47" y="11051"/>
                  <a:pt x="184" y="11142"/>
                </a:cubicBezTo>
                <a:cubicBezTo>
                  <a:pt x="229" y="11165"/>
                  <a:pt x="275" y="11188"/>
                  <a:pt x="321" y="11188"/>
                </a:cubicBezTo>
                <a:cubicBezTo>
                  <a:pt x="435" y="11188"/>
                  <a:pt x="526" y="11142"/>
                  <a:pt x="572" y="11051"/>
                </a:cubicBezTo>
                <a:cubicBezTo>
                  <a:pt x="3607" y="6030"/>
                  <a:pt x="2489" y="460"/>
                  <a:pt x="2443" y="232"/>
                </a:cubicBezTo>
                <a:cubicBezTo>
                  <a:pt x="2423" y="89"/>
                  <a:pt x="2292" y="0"/>
                  <a:pt x="2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2"/>
          <p:cNvSpPr/>
          <p:nvPr/>
        </p:nvSpPr>
        <p:spPr>
          <a:xfrm>
            <a:off x="6790656" y="3665396"/>
            <a:ext cx="62116" cy="179065"/>
          </a:xfrm>
          <a:custGeom>
            <a:rect b="b" l="l" r="r" t="t"/>
            <a:pathLst>
              <a:path extrusionOk="0" h="8951" w="3105">
                <a:moveTo>
                  <a:pt x="2773" y="0"/>
                </a:moveTo>
                <a:cubicBezTo>
                  <a:pt x="2631" y="0"/>
                  <a:pt x="2532" y="129"/>
                  <a:pt x="2511" y="277"/>
                </a:cubicBezTo>
                <a:cubicBezTo>
                  <a:pt x="2511" y="322"/>
                  <a:pt x="2328" y="4750"/>
                  <a:pt x="91" y="8517"/>
                </a:cubicBezTo>
                <a:cubicBezTo>
                  <a:pt x="0" y="8654"/>
                  <a:pt x="46" y="8836"/>
                  <a:pt x="183" y="8905"/>
                </a:cubicBezTo>
                <a:cubicBezTo>
                  <a:pt x="228" y="8950"/>
                  <a:pt x="274" y="8950"/>
                  <a:pt x="320" y="8950"/>
                </a:cubicBezTo>
                <a:cubicBezTo>
                  <a:pt x="434" y="8950"/>
                  <a:pt x="525" y="8905"/>
                  <a:pt x="571" y="8813"/>
                </a:cubicBezTo>
                <a:cubicBezTo>
                  <a:pt x="2899" y="4910"/>
                  <a:pt x="3081" y="482"/>
                  <a:pt x="3081" y="299"/>
                </a:cubicBezTo>
                <a:cubicBezTo>
                  <a:pt x="3104" y="140"/>
                  <a:pt x="2967" y="3"/>
                  <a:pt x="2808" y="3"/>
                </a:cubicBezTo>
                <a:cubicBezTo>
                  <a:pt x="2796" y="1"/>
                  <a:pt x="2784" y="0"/>
                  <a:pt x="27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2"/>
          <p:cNvSpPr/>
          <p:nvPr/>
        </p:nvSpPr>
        <p:spPr>
          <a:xfrm>
            <a:off x="6473757" y="2787136"/>
            <a:ext cx="329702" cy="39970"/>
          </a:xfrm>
          <a:custGeom>
            <a:rect b="b" l="l" r="r" t="t"/>
            <a:pathLst>
              <a:path extrusionOk="0" h="1998" w="16481">
                <a:moveTo>
                  <a:pt x="307" y="0"/>
                </a:moveTo>
                <a:cubicBezTo>
                  <a:pt x="184" y="0"/>
                  <a:pt x="84" y="85"/>
                  <a:pt x="46" y="217"/>
                </a:cubicBezTo>
                <a:cubicBezTo>
                  <a:pt x="0" y="377"/>
                  <a:pt x="92" y="514"/>
                  <a:pt x="229" y="560"/>
                </a:cubicBezTo>
                <a:cubicBezTo>
                  <a:pt x="297" y="582"/>
                  <a:pt x="5433" y="1998"/>
                  <a:pt x="11139" y="1998"/>
                </a:cubicBezTo>
                <a:cubicBezTo>
                  <a:pt x="12828" y="1998"/>
                  <a:pt x="14563" y="1883"/>
                  <a:pt x="16229" y="1564"/>
                </a:cubicBezTo>
                <a:cubicBezTo>
                  <a:pt x="16366" y="1541"/>
                  <a:pt x="16480" y="1381"/>
                  <a:pt x="16457" y="1222"/>
                </a:cubicBezTo>
                <a:cubicBezTo>
                  <a:pt x="16416" y="1078"/>
                  <a:pt x="16302" y="990"/>
                  <a:pt x="16163" y="990"/>
                </a:cubicBezTo>
                <a:cubicBezTo>
                  <a:pt x="16147" y="990"/>
                  <a:pt x="16131" y="991"/>
                  <a:pt x="16115" y="993"/>
                </a:cubicBezTo>
                <a:cubicBezTo>
                  <a:pt x="14479" y="1311"/>
                  <a:pt x="12776" y="1434"/>
                  <a:pt x="11120" y="1434"/>
                </a:cubicBezTo>
                <a:cubicBezTo>
                  <a:pt x="5519" y="1434"/>
                  <a:pt x="459" y="29"/>
                  <a:pt x="388" y="12"/>
                </a:cubicBezTo>
                <a:cubicBezTo>
                  <a:pt x="360" y="4"/>
                  <a:pt x="333" y="0"/>
                  <a:pt x="3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2"/>
          <p:cNvSpPr/>
          <p:nvPr/>
        </p:nvSpPr>
        <p:spPr>
          <a:xfrm>
            <a:off x="6401159" y="1882510"/>
            <a:ext cx="160740" cy="154639"/>
          </a:xfrm>
          <a:custGeom>
            <a:rect b="b" l="l" r="r" t="t"/>
            <a:pathLst>
              <a:path extrusionOk="0" h="7730" w="8035">
                <a:moveTo>
                  <a:pt x="344" y="1"/>
                </a:moveTo>
                <a:cubicBezTo>
                  <a:pt x="227" y="1"/>
                  <a:pt x="105" y="66"/>
                  <a:pt x="69" y="175"/>
                </a:cubicBezTo>
                <a:cubicBezTo>
                  <a:pt x="0" y="312"/>
                  <a:pt x="69" y="494"/>
                  <a:pt x="228" y="540"/>
                </a:cubicBezTo>
                <a:cubicBezTo>
                  <a:pt x="274" y="563"/>
                  <a:pt x="5113" y="2617"/>
                  <a:pt x="7441" y="7570"/>
                </a:cubicBezTo>
                <a:cubicBezTo>
                  <a:pt x="7487" y="7684"/>
                  <a:pt x="7601" y="7730"/>
                  <a:pt x="7715" y="7730"/>
                </a:cubicBezTo>
                <a:cubicBezTo>
                  <a:pt x="7738" y="7730"/>
                  <a:pt x="7783" y="7730"/>
                  <a:pt x="7829" y="7707"/>
                </a:cubicBezTo>
                <a:cubicBezTo>
                  <a:pt x="7966" y="7639"/>
                  <a:pt x="8035" y="7479"/>
                  <a:pt x="7966" y="7319"/>
                </a:cubicBezTo>
                <a:cubicBezTo>
                  <a:pt x="5524" y="2161"/>
                  <a:pt x="639" y="106"/>
                  <a:pt x="434" y="15"/>
                </a:cubicBezTo>
                <a:cubicBezTo>
                  <a:pt x="405" y="5"/>
                  <a:pt x="375" y="1"/>
                  <a:pt x="3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2"/>
          <p:cNvSpPr/>
          <p:nvPr/>
        </p:nvSpPr>
        <p:spPr>
          <a:xfrm>
            <a:off x="7268275" y="1586416"/>
            <a:ext cx="57554" cy="228817"/>
          </a:xfrm>
          <a:custGeom>
            <a:rect b="b" l="l" r="r" t="t"/>
            <a:pathLst>
              <a:path extrusionOk="0" h="11438" w="2877">
                <a:moveTo>
                  <a:pt x="2544" y="0"/>
                </a:moveTo>
                <a:cubicBezTo>
                  <a:pt x="2452" y="0"/>
                  <a:pt x="2365" y="51"/>
                  <a:pt x="2306" y="139"/>
                </a:cubicBezTo>
                <a:cubicBezTo>
                  <a:pt x="2214" y="322"/>
                  <a:pt x="0" y="4316"/>
                  <a:pt x="2283" y="11255"/>
                </a:cubicBezTo>
                <a:cubicBezTo>
                  <a:pt x="2328" y="11369"/>
                  <a:pt x="2443" y="11438"/>
                  <a:pt x="2557" y="11438"/>
                </a:cubicBezTo>
                <a:lnTo>
                  <a:pt x="2648" y="11438"/>
                </a:lnTo>
                <a:cubicBezTo>
                  <a:pt x="2808" y="11369"/>
                  <a:pt x="2876" y="11210"/>
                  <a:pt x="2831" y="11073"/>
                </a:cubicBezTo>
                <a:cubicBezTo>
                  <a:pt x="617" y="4408"/>
                  <a:pt x="2785" y="459"/>
                  <a:pt x="2808" y="436"/>
                </a:cubicBezTo>
                <a:cubicBezTo>
                  <a:pt x="2876" y="299"/>
                  <a:pt x="2831" y="116"/>
                  <a:pt x="2694" y="48"/>
                </a:cubicBezTo>
                <a:cubicBezTo>
                  <a:pt x="2645" y="16"/>
                  <a:pt x="2594" y="0"/>
                  <a:pt x="25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2"/>
          <p:cNvSpPr/>
          <p:nvPr/>
        </p:nvSpPr>
        <p:spPr>
          <a:xfrm>
            <a:off x="5644482" y="469208"/>
            <a:ext cx="5129784" cy="3375294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2"/>
          <p:cNvSpPr/>
          <p:nvPr/>
        </p:nvSpPr>
        <p:spPr>
          <a:xfrm>
            <a:off x="7613159" y="3449704"/>
            <a:ext cx="1380226" cy="811474"/>
          </a:xfrm>
          <a:custGeom>
            <a:rect b="b" l="l" r="r" t="t"/>
            <a:pathLst>
              <a:path extrusionOk="0" h="38223" w="65013">
                <a:moveTo>
                  <a:pt x="1005" y="0"/>
                </a:moveTo>
                <a:lnTo>
                  <a:pt x="0" y="16777"/>
                </a:lnTo>
                <a:cubicBezTo>
                  <a:pt x="6698" y="25337"/>
                  <a:pt x="13510" y="25799"/>
                  <a:pt x="21477" y="25799"/>
                </a:cubicBezTo>
                <a:cubicBezTo>
                  <a:pt x="22198" y="25799"/>
                  <a:pt x="22929" y="25795"/>
                  <a:pt x="23670" y="25793"/>
                </a:cubicBezTo>
                <a:cubicBezTo>
                  <a:pt x="23750" y="25793"/>
                  <a:pt x="23829" y="25792"/>
                  <a:pt x="23909" y="25792"/>
                </a:cubicBezTo>
                <a:cubicBezTo>
                  <a:pt x="32775" y="25792"/>
                  <a:pt x="42769" y="28309"/>
                  <a:pt x="47226" y="34010"/>
                </a:cubicBezTo>
                <a:cubicBezTo>
                  <a:pt x="49181" y="36511"/>
                  <a:pt x="52850" y="38223"/>
                  <a:pt x="56322" y="38223"/>
                </a:cubicBezTo>
                <a:cubicBezTo>
                  <a:pt x="60834" y="38223"/>
                  <a:pt x="65013" y="35332"/>
                  <a:pt x="64664" y="27528"/>
                </a:cubicBezTo>
                <a:cubicBezTo>
                  <a:pt x="64061" y="14014"/>
                  <a:pt x="44900" y="1877"/>
                  <a:pt x="28978" y="1877"/>
                </a:cubicBezTo>
                <a:cubicBezTo>
                  <a:pt x="28630" y="1877"/>
                  <a:pt x="28283" y="1883"/>
                  <a:pt x="27938" y="1895"/>
                </a:cubicBezTo>
                <a:cubicBezTo>
                  <a:pt x="26313" y="1950"/>
                  <a:pt x="24742" y="1975"/>
                  <a:pt x="23231" y="1975"/>
                </a:cubicBezTo>
                <a:cubicBezTo>
                  <a:pt x="9752" y="1975"/>
                  <a:pt x="1005" y="0"/>
                  <a:pt x="10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2"/>
          <p:cNvSpPr/>
          <p:nvPr/>
        </p:nvSpPr>
        <p:spPr>
          <a:xfrm>
            <a:off x="7617023" y="3608461"/>
            <a:ext cx="1145571" cy="394644"/>
          </a:xfrm>
          <a:custGeom>
            <a:rect b="b" l="l" r="r" t="t"/>
            <a:pathLst>
              <a:path extrusionOk="0" h="18589" w="53960">
                <a:moveTo>
                  <a:pt x="327" y="0"/>
                </a:moveTo>
                <a:cubicBezTo>
                  <a:pt x="230" y="0"/>
                  <a:pt x="139" y="52"/>
                  <a:pt x="92" y="146"/>
                </a:cubicBezTo>
                <a:cubicBezTo>
                  <a:pt x="1" y="283"/>
                  <a:pt x="69" y="466"/>
                  <a:pt x="206" y="534"/>
                </a:cubicBezTo>
                <a:cubicBezTo>
                  <a:pt x="12053" y="6651"/>
                  <a:pt x="22415" y="8021"/>
                  <a:pt x="30747" y="9139"/>
                </a:cubicBezTo>
                <a:cubicBezTo>
                  <a:pt x="40288" y="10395"/>
                  <a:pt x="47820" y="11399"/>
                  <a:pt x="53412" y="18498"/>
                </a:cubicBezTo>
                <a:cubicBezTo>
                  <a:pt x="53481" y="18566"/>
                  <a:pt x="53549" y="18589"/>
                  <a:pt x="53640" y="18589"/>
                </a:cubicBezTo>
                <a:cubicBezTo>
                  <a:pt x="53709" y="18589"/>
                  <a:pt x="53777" y="18589"/>
                  <a:pt x="53823" y="18543"/>
                </a:cubicBezTo>
                <a:cubicBezTo>
                  <a:pt x="53937" y="18429"/>
                  <a:pt x="53960" y="18269"/>
                  <a:pt x="53869" y="18132"/>
                </a:cubicBezTo>
                <a:cubicBezTo>
                  <a:pt x="48117" y="10874"/>
                  <a:pt x="40493" y="9847"/>
                  <a:pt x="30815" y="8569"/>
                </a:cubicBezTo>
                <a:cubicBezTo>
                  <a:pt x="22096" y="7404"/>
                  <a:pt x="12212" y="6103"/>
                  <a:pt x="457" y="32"/>
                </a:cubicBezTo>
                <a:cubicBezTo>
                  <a:pt x="415" y="11"/>
                  <a:pt x="370" y="0"/>
                  <a:pt x="3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2"/>
          <p:cNvSpPr/>
          <p:nvPr/>
        </p:nvSpPr>
        <p:spPr>
          <a:xfrm>
            <a:off x="6241307" y="1415399"/>
            <a:ext cx="252000" cy="547161"/>
          </a:xfrm>
          <a:custGeom>
            <a:rect b="b" l="l" r="r" t="t"/>
            <a:pathLst>
              <a:path extrusionOk="0" h="25773" w="11870">
                <a:moveTo>
                  <a:pt x="293" y="0"/>
                </a:moveTo>
                <a:cubicBezTo>
                  <a:pt x="279" y="0"/>
                  <a:pt x="266" y="1"/>
                  <a:pt x="252" y="3"/>
                </a:cubicBezTo>
                <a:cubicBezTo>
                  <a:pt x="92" y="26"/>
                  <a:pt x="1" y="163"/>
                  <a:pt x="24" y="323"/>
                </a:cubicBezTo>
                <a:cubicBezTo>
                  <a:pt x="46" y="459"/>
                  <a:pt x="2146" y="14771"/>
                  <a:pt x="11322" y="25681"/>
                </a:cubicBezTo>
                <a:cubicBezTo>
                  <a:pt x="11391" y="25750"/>
                  <a:pt x="11459" y="25773"/>
                  <a:pt x="11550" y="25773"/>
                </a:cubicBezTo>
                <a:cubicBezTo>
                  <a:pt x="11596" y="25773"/>
                  <a:pt x="11665" y="25750"/>
                  <a:pt x="11733" y="25704"/>
                </a:cubicBezTo>
                <a:cubicBezTo>
                  <a:pt x="11847" y="25613"/>
                  <a:pt x="11870" y="25430"/>
                  <a:pt x="11756" y="25316"/>
                </a:cubicBezTo>
                <a:cubicBezTo>
                  <a:pt x="2694" y="14543"/>
                  <a:pt x="594" y="391"/>
                  <a:pt x="571" y="231"/>
                </a:cubicBezTo>
                <a:cubicBezTo>
                  <a:pt x="551" y="106"/>
                  <a:pt x="435" y="0"/>
                  <a:pt x="2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2"/>
          <p:cNvSpPr/>
          <p:nvPr/>
        </p:nvSpPr>
        <p:spPr>
          <a:xfrm>
            <a:off x="7712982" y="3608652"/>
            <a:ext cx="107594" cy="107594"/>
          </a:xfrm>
          <a:custGeom>
            <a:rect b="b" l="l" r="r" t="t"/>
            <a:pathLst>
              <a:path extrusionOk="0" h="5068" w="5068">
                <a:moveTo>
                  <a:pt x="2534" y="571"/>
                </a:moveTo>
                <a:cubicBezTo>
                  <a:pt x="3607" y="571"/>
                  <a:pt x="4497" y="1438"/>
                  <a:pt x="4497" y="2534"/>
                </a:cubicBezTo>
                <a:cubicBezTo>
                  <a:pt x="4497" y="3607"/>
                  <a:pt x="3607" y="4497"/>
                  <a:pt x="2534" y="4497"/>
                </a:cubicBezTo>
                <a:cubicBezTo>
                  <a:pt x="1461" y="4497"/>
                  <a:pt x="571" y="3607"/>
                  <a:pt x="571" y="2534"/>
                </a:cubicBezTo>
                <a:cubicBezTo>
                  <a:pt x="571" y="1438"/>
                  <a:pt x="1461" y="571"/>
                  <a:pt x="2534" y="571"/>
                </a:cubicBezTo>
                <a:close/>
                <a:moveTo>
                  <a:pt x="2534" y="0"/>
                </a:moveTo>
                <a:cubicBezTo>
                  <a:pt x="1142" y="0"/>
                  <a:pt x="0" y="1119"/>
                  <a:pt x="0" y="2534"/>
                </a:cubicBezTo>
                <a:cubicBezTo>
                  <a:pt x="0" y="3926"/>
                  <a:pt x="1142" y="5067"/>
                  <a:pt x="2534" y="5067"/>
                </a:cubicBezTo>
                <a:cubicBezTo>
                  <a:pt x="3926" y="5067"/>
                  <a:pt x="5068" y="3926"/>
                  <a:pt x="5068" y="2534"/>
                </a:cubicBezTo>
                <a:cubicBezTo>
                  <a:pt x="5068" y="1119"/>
                  <a:pt x="3926" y="0"/>
                  <a:pt x="25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2"/>
          <p:cNvSpPr/>
          <p:nvPr/>
        </p:nvSpPr>
        <p:spPr>
          <a:xfrm>
            <a:off x="6466153" y="2671950"/>
            <a:ext cx="1085002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2"/>
          <p:cNvSpPr/>
          <p:nvPr/>
        </p:nvSpPr>
        <p:spPr>
          <a:xfrm>
            <a:off x="6511224" y="2006140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2"/>
                </a:moveTo>
                <a:lnTo>
                  <a:pt x="2352" y="2352"/>
                </a:lnTo>
                <a:lnTo>
                  <a:pt x="571" y="2352"/>
                </a:lnTo>
                <a:lnTo>
                  <a:pt x="571" y="572"/>
                </a:lnTo>
                <a:close/>
                <a:moveTo>
                  <a:pt x="274" y="1"/>
                </a:moveTo>
                <a:cubicBezTo>
                  <a:pt x="115" y="1"/>
                  <a:pt x="1" y="138"/>
                  <a:pt x="1" y="298"/>
                </a:cubicBezTo>
                <a:lnTo>
                  <a:pt x="1" y="2626"/>
                </a:lnTo>
                <a:cubicBezTo>
                  <a:pt x="1" y="2786"/>
                  <a:pt x="115" y="2923"/>
                  <a:pt x="274" y="2923"/>
                </a:cubicBezTo>
                <a:lnTo>
                  <a:pt x="2625" y="2923"/>
                </a:lnTo>
                <a:cubicBezTo>
                  <a:pt x="2785" y="2923"/>
                  <a:pt x="2922" y="2786"/>
                  <a:pt x="2922" y="2626"/>
                </a:cubicBezTo>
                <a:lnTo>
                  <a:pt x="2922" y="298"/>
                </a:lnTo>
                <a:cubicBezTo>
                  <a:pt x="2922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2"/>
          <p:cNvSpPr/>
          <p:nvPr/>
        </p:nvSpPr>
        <p:spPr>
          <a:xfrm>
            <a:off x="6610558" y="2056051"/>
            <a:ext cx="62055" cy="12144"/>
          </a:xfrm>
          <a:custGeom>
            <a:rect b="b" l="l" r="r" t="t"/>
            <a:pathLst>
              <a:path extrusionOk="0" h="572" w="2923">
                <a:moveTo>
                  <a:pt x="297" y="1"/>
                </a:moveTo>
                <a:cubicBezTo>
                  <a:pt x="138" y="1"/>
                  <a:pt x="1" y="138"/>
                  <a:pt x="1" y="275"/>
                </a:cubicBezTo>
                <a:cubicBezTo>
                  <a:pt x="1" y="435"/>
                  <a:pt x="138" y="572"/>
                  <a:pt x="297" y="572"/>
                </a:cubicBezTo>
                <a:lnTo>
                  <a:pt x="2648" y="572"/>
                </a:lnTo>
                <a:cubicBezTo>
                  <a:pt x="2785" y="572"/>
                  <a:pt x="2922" y="435"/>
                  <a:pt x="2922" y="275"/>
                </a:cubicBezTo>
                <a:cubicBezTo>
                  <a:pt x="2922" y="138"/>
                  <a:pt x="2785" y="1"/>
                  <a:pt x="26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2"/>
          <p:cNvSpPr/>
          <p:nvPr/>
        </p:nvSpPr>
        <p:spPr>
          <a:xfrm>
            <a:off x="6643507" y="2200457"/>
            <a:ext cx="750650" cy="295139"/>
          </a:xfrm>
          <a:custGeom>
            <a:rect b="b" l="l" r="r" t="t"/>
            <a:pathLst>
              <a:path extrusionOk="0" h="13902" w="35358">
                <a:moveTo>
                  <a:pt x="7191" y="1"/>
                </a:moveTo>
                <a:cubicBezTo>
                  <a:pt x="7077" y="1"/>
                  <a:pt x="6985" y="69"/>
                  <a:pt x="6940" y="161"/>
                </a:cubicBezTo>
                <a:lnTo>
                  <a:pt x="69" y="13491"/>
                </a:lnTo>
                <a:cubicBezTo>
                  <a:pt x="1" y="13628"/>
                  <a:pt x="46" y="13787"/>
                  <a:pt x="183" y="13856"/>
                </a:cubicBezTo>
                <a:cubicBezTo>
                  <a:pt x="229" y="13879"/>
                  <a:pt x="275" y="13901"/>
                  <a:pt x="320" y="13901"/>
                </a:cubicBezTo>
                <a:cubicBezTo>
                  <a:pt x="435" y="13901"/>
                  <a:pt x="526" y="13833"/>
                  <a:pt x="571" y="13742"/>
                </a:cubicBezTo>
                <a:lnTo>
                  <a:pt x="7236" y="845"/>
                </a:lnTo>
                <a:lnTo>
                  <a:pt x="13696" y="10569"/>
                </a:lnTo>
                <a:cubicBezTo>
                  <a:pt x="13742" y="10637"/>
                  <a:pt x="13810" y="10683"/>
                  <a:pt x="13901" y="10706"/>
                </a:cubicBezTo>
                <a:cubicBezTo>
                  <a:pt x="13993" y="10706"/>
                  <a:pt x="14061" y="10683"/>
                  <a:pt x="14130" y="10615"/>
                </a:cubicBezTo>
                <a:lnTo>
                  <a:pt x="21845" y="2854"/>
                </a:lnTo>
                <a:lnTo>
                  <a:pt x="26729" y="8583"/>
                </a:lnTo>
                <a:cubicBezTo>
                  <a:pt x="26752" y="8606"/>
                  <a:pt x="26798" y="8629"/>
                  <a:pt x="26821" y="8652"/>
                </a:cubicBezTo>
                <a:lnTo>
                  <a:pt x="34901" y="12509"/>
                </a:lnTo>
                <a:cubicBezTo>
                  <a:pt x="34949" y="12530"/>
                  <a:pt x="34997" y="12540"/>
                  <a:pt x="35042" y="12540"/>
                </a:cubicBezTo>
                <a:cubicBezTo>
                  <a:pt x="35148" y="12540"/>
                  <a:pt x="35241" y="12484"/>
                  <a:pt x="35289" y="12372"/>
                </a:cubicBezTo>
                <a:cubicBezTo>
                  <a:pt x="35357" y="12235"/>
                  <a:pt x="35289" y="12075"/>
                  <a:pt x="35152" y="12007"/>
                </a:cubicBezTo>
                <a:lnTo>
                  <a:pt x="27140" y="8150"/>
                </a:lnTo>
                <a:lnTo>
                  <a:pt x="22073" y="2238"/>
                </a:lnTo>
                <a:cubicBezTo>
                  <a:pt x="22027" y="2169"/>
                  <a:pt x="21959" y="2146"/>
                  <a:pt x="21867" y="2146"/>
                </a:cubicBezTo>
                <a:cubicBezTo>
                  <a:pt x="21855" y="2142"/>
                  <a:pt x="21842" y="2140"/>
                  <a:pt x="21828" y="2140"/>
                </a:cubicBezTo>
                <a:cubicBezTo>
                  <a:pt x="21767" y="2140"/>
                  <a:pt x="21699" y="2178"/>
                  <a:pt x="21662" y="2215"/>
                </a:cubicBezTo>
                <a:lnTo>
                  <a:pt x="13970" y="9976"/>
                </a:lnTo>
                <a:lnTo>
                  <a:pt x="7442" y="138"/>
                </a:lnTo>
                <a:cubicBezTo>
                  <a:pt x="7373" y="47"/>
                  <a:pt x="7282" y="1"/>
                  <a:pt x="71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2"/>
          <p:cNvSpPr/>
          <p:nvPr/>
        </p:nvSpPr>
        <p:spPr>
          <a:xfrm>
            <a:off x="6632361" y="2471349"/>
            <a:ext cx="35879" cy="35879"/>
          </a:xfrm>
          <a:custGeom>
            <a:rect b="b" l="l" r="r" t="t"/>
            <a:pathLst>
              <a:path extrusionOk="0" h="1690" w="1690">
                <a:moveTo>
                  <a:pt x="845" y="0"/>
                </a:moveTo>
                <a:cubicBezTo>
                  <a:pt x="389" y="0"/>
                  <a:pt x="1" y="388"/>
                  <a:pt x="1" y="845"/>
                </a:cubicBezTo>
                <a:cubicBezTo>
                  <a:pt x="1" y="1324"/>
                  <a:pt x="389" y="1689"/>
                  <a:pt x="845" y="1689"/>
                </a:cubicBezTo>
                <a:cubicBezTo>
                  <a:pt x="1302" y="1689"/>
                  <a:pt x="1690" y="1324"/>
                  <a:pt x="1690" y="845"/>
                </a:cubicBezTo>
                <a:cubicBezTo>
                  <a:pt x="1690" y="388"/>
                  <a:pt x="1302" y="0"/>
                  <a:pt x="8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2"/>
          <p:cNvSpPr/>
          <p:nvPr/>
        </p:nvSpPr>
        <p:spPr>
          <a:xfrm>
            <a:off x="6626544" y="2465532"/>
            <a:ext cx="47513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8"/>
                  <a:pt x="1416" y="1689"/>
                  <a:pt x="1119" y="1689"/>
                </a:cubicBezTo>
                <a:cubicBezTo>
                  <a:pt x="823" y="1689"/>
                  <a:pt x="572" y="1438"/>
                  <a:pt x="572" y="1119"/>
                </a:cubicBezTo>
                <a:cubicBezTo>
                  <a:pt x="572" y="822"/>
                  <a:pt x="823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1" y="502"/>
                  <a:pt x="1" y="1119"/>
                </a:cubicBezTo>
                <a:cubicBezTo>
                  <a:pt x="1" y="1735"/>
                  <a:pt x="503" y="2260"/>
                  <a:pt x="1119" y="2260"/>
                </a:cubicBezTo>
                <a:cubicBezTo>
                  <a:pt x="1736" y="2260"/>
                  <a:pt x="2238" y="1735"/>
                  <a:pt x="2238" y="1119"/>
                </a:cubicBezTo>
                <a:cubicBezTo>
                  <a:pt x="2238" y="502"/>
                  <a:pt x="1736" y="0"/>
                  <a:pt x="1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2"/>
          <p:cNvSpPr/>
          <p:nvPr/>
        </p:nvSpPr>
        <p:spPr>
          <a:xfrm>
            <a:off x="7089801" y="2233893"/>
            <a:ext cx="35412" cy="35879"/>
          </a:xfrm>
          <a:custGeom>
            <a:rect b="b" l="l" r="r" t="t"/>
            <a:pathLst>
              <a:path extrusionOk="0" h="1690" w="1668">
                <a:moveTo>
                  <a:pt x="845" y="1"/>
                </a:moveTo>
                <a:cubicBezTo>
                  <a:pt x="366" y="1"/>
                  <a:pt x="1" y="389"/>
                  <a:pt x="1" y="845"/>
                </a:cubicBezTo>
                <a:cubicBezTo>
                  <a:pt x="1" y="1302"/>
                  <a:pt x="366" y="1690"/>
                  <a:pt x="845" y="1690"/>
                </a:cubicBezTo>
                <a:cubicBezTo>
                  <a:pt x="1302" y="1690"/>
                  <a:pt x="1667" y="1302"/>
                  <a:pt x="1667" y="845"/>
                </a:cubicBezTo>
                <a:cubicBezTo>
                  <a:pt x="1667" y="389"/>
                  <a:pt x="1302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2"/>
          <p:cNvSpPr/>
          <p:nvPr/>
        </p:nvSpPr>
        <p:spPr>
          <a:xfrm>
            <a:off x="7083517" y="2228077"/>
            <a:ext cx="47980" cy="47513"/>
          </a:xfrm>
          <a:custGeom>
            <a:rect b="b" l="l" r="r" t="t"/>
            <a:pathLst>
              <a:path extrusionOk="0" h="2238" w="2260">
                <a:moveTo>
                  <a:pt x="1141" y="572"/>
                </a:moveTo>
                <a:cubicBezTo>
                  <a:pt x="1438" y="572"/>
                  <a:pt x="1689" y="823"/>
                  <a:pt x="1689" y="1119"/>
                </a:cubicBezTo>
                <a:cubicBezTo>
                  <a:pt x="1689" y="1439"/>
                  <a:pt x="1438" y="1667"/>
                  <a:pt x="1141" y="1667"/>
                </a:cubicBezTo>
                <a:cubicBezTo>
                  <a:pt x="822" y="1667"/>
                  <a:pt x="571" y="1439"/>
                  <a:pt x="571" y="1119"/>
                </a:cubicBezTo>
                <a:cubicBezTo>
                  <a:pt x="571" y="823"/>
                  <a:pt x="822" y="572"/>
                  <a:pt x="1141" y="572"/>
                </a:cubicBezTo>
                <a:close/>
                <a:moveTo>
                  <a:pt x="1141" y="1"/>
                </a:moveTo>
                <a:cubicBezTo>
                  <a:pt x="502" y="1"/>
                  <a:pt x="0" y="503"/>
                  <a:pt x="0" y="1119"/>
                </a:cubicBezTo>
                <a:cubicBezTo>
                  <a:pt x="0" y="1736"/>
                  <a:pt x="502" y="2238"/>
                  <a:pt x="1141" y="2238"/>
                </a:cubicBezTo>
                <a:cubicBezTo>
                  <a:pt x="1758" y="2238"/>
                  <a:pt x="2260" y="1736"/>
                  <a:pt x="2260" y="1119"/>
                </a:cubicBezTo>
                <a:cubicBezTo>
                  <a:pt x="2260" y="503"/>
                  <a:pt x="1758" y="1"/>
                  <a:pt x="11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2"/>
          <p:cNvSpPr/>
          <p:nvPr/>
        </p:nvSpPr>
        <p:spPr>
          <a:xfrm>
            <a:off x="6921172" y="2403987"/>
            <a:ext cx="35879" cy="35390"/>
          </a:xfrm>
          <a:custGeom>
            <a:rect b="b" l="l" r="r" t="t"/>
            <a:pathLst>
              <a:path extrusionOk="0" h="1667" w="1690">
                <a:moveTo>
                  <a:pt x="845" y="1"/>
                </a:moveTo>
                <a:cubicBezTo>
                  <a:pt x="389" y="1"/>
                  <a:pt x="1" y="366"/>
                  <a:pt x="1" y="822"/>
                </a:cubicBezTo>
                <a:cubicBezTo>
                  <a:pt x="1" y="1302"/>
                  <a:pt x="389" y="1667"/>
                  <a:pt x="845" y="1667"/>
                </a:cubicBezTo>
                <a:cubicBezTo>
                  <a:pt x="1302" y="1667"/>
                  <a:pt x="1690" y="1302"/>
                  <a:pt x="1690" y="822"/>
                </a:cubicBezTo>
                <a:cubicBezTo>
                  <a:pt x="1690" y="366"/>
                  <a:pt x="1302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2"/>
          <p:cNvSpPr/>
          <p:nvPr/>
        </p:nvSpPr>
        <p:spPr>
          <a:xfrm>
            <a:off x="6915355" y="2397682"/>
            <a:ext cx="47513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9"/>
                  <a:pt x="1416" y="1690"/>
                  <a:pt x="1119" y="1690"/>
                </a:cubicBezTo>
                <a:cubicBezTo>
                  <a:pt x="823" y="1690"/>
                  <a:pt x="571" y="1439"/>
                  <a:pt x="571" y="1119"/>
                </a:cubicBezTo>
                <a:cubicBezTo>
                  <a:pt x="571" y="822"/>
                  <a:pt x="823" y="571"/>
                  <a:pt x="1119" y="571"/>
                </a:cubicBezTo>
                <a:close/>
                <a:moveTo>
                  <a:pt x="1119" y="1"/>
                </a:moveTo>
                <a:cubicBezTo>
                  <a:pt x="503" y="1"/>
                  <a:pt x="1" y="503"/>
                  <a:pt x="1" y="1119"/>
                </a:cubicBezTo>
                <a:cubicBezTo>
                  <a:pt x="1" y="1758"/>
                  <a:pt x="503" y="2260"/>
                  <a:pt x="1119" y="2260"/>
                </a:cubicBezTo>
                <a:cubicBezTo>
                  <a:pt x="1736" y="2260"/>
                  <a:pt x="2238" y="1758"/>
                  <a:pt x="2238" y="1119"/>
                </a:cubicBezTo>
                <a:cubicBezTo>
                  <a:pt x="2238" y="503"/>
                  <a:pt x="1736" y="1"/>
                  <a:pt x="11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2"/>
          <p:cNvSpPr/>
          <p:nvPr/>
        </p:nvSpPr>
        <p:spPr>
          <a:xfrm>
            <a:off x="7197861" y="2360869"/>
            <a:ext cx="35900" cy="35390"/>
          </a:xfrm>
          <a:custGeom>
            <a:rect b="b" l="l" r="r" t="t"/>
            <a:pathLst>
              <a:path extrusionOk="0" h="1667" w="1691">
                <a:moveTo>
                  <a:pt x="846" y="0"/>
                </a:moveTo>
                <a:cubicBezTo>
                  <a:pt x="366" y="0"/>
                  <a:pt x="1" y="365"/>
                  <a:pt x="1" y="845"/>
                </a:cubicBezTo>
                <a:cubicBezTo>
                  <a:pt x="1" y="1301"/>
                  <a:pt x="366" y="1666"/>
                  <a:pt x="846" y="1666"/>
                </a:cubicBezTo>
                <a:cubicBezTo>
                  <a:pt x="1302" y="1666"/>
                  <a:pt x="1690" y="1301"/>
                  <a:pt x="1690" y="845"/>
                </a:cubicBezTo>
                <a:cubicBezTo>
                  <a:pt x="1690" y="365"/>
                  <a:pt x="1302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2"/>
          <p:cNvSpPr/>
          <p:nvPr/>
        </p:nvSpPr>
        <p:spPr>
          <a:xfrm>
            <a:off x="7191577" y="2354564"/>
            <a:ext cx="47980" cy="48001"/>
          </a:xfrm>
          <a:custGeom>
            <a:rect b="b" l="l" r="r" t="t"/>
            <a:pathLst>
              <a:path extrusionOk="0" h="2261" w="2260">
                <a:moveTo>
                  <a:pt x="1142" y="571"/>
                </a:moveTo>
                <a:cubicBezTo>
                  <a:pt x="1438" y="571"/>
                  <a:pt x="1689" y="822"/>
                  <a:pt x="1689" y="1142"/>
                </a:cubicBezTo>
                <a:cubicBezTo>
                  <a:pt x="1689" y="1438"/>
                  <a:pt x="1438" y="1689"/>
                  <a:pt x="1142" y="1689"/>
                </a:cubicBezTo>
                <a:cubicBezTo>
                  <a:pt x="822" y="1689"/>
                  <a:pt x="571" y="1438"/>
                  <a:pt x="571" y="1142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0"/>
                </a:moveTo>
                <a:cubicBezTo>
                  <a:pt x="525" y="0"/>
                  <a:pt x="0" y="502"/>
                  <a:pt x="0" y="1142"/>
                </a:cubicBezTo>
                <a:cubicBezTo>
                  <a:pt x="0" y="1758"/>
                  <a:pt x="525" y="2260"/>
                  <a:pt x="1142" y="2260"/>
                </a:cubicBezTo>
                <a:cubicBezTo>
                  <a:pt x="1758" y="2260"/>
                  <a:pt x="2260" y="1758"/>
                  <a:pt x="2260" y="1142"/>
                </a:cubicBezTo>
                <a:cubicBezTo>
                  <a:pt x="2260" y="502"/>
                  <a:pt x="1758" y="0"/>
                  <a:pt x="11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2"/>
          <p:cNvSpPr/>
          <p:nvPr/>
        </p:nvSpPr>
        <p:spPr>
          <a:xfrm>
            <a:off x="6778720" y="2188844"/>
            <a:ext cx="35390" cy="35390"/>
          </a:xfrm>
          <a:custGeom>
            <a:rect b="b" l="l" r="r" t="t"/>
            <a:pathLst>
              <a:path extrusionOk="0" h="1667" w="1667">
                <a:moveTo>
                  <a:pt x="822" y="0"/>
                </a:moveTo>
                <a:cubicBezTo>
                  <a:pt x="365" y="0"/>
                  <a:pt x="0" y="365"/>
                  <a:pt x="0" y="822"/>
                </a:cubicBezTo>
                <a:cubicBezTo>
                  <a:pt x="0" y="1301"/>
                  <a:pt x="365" y="1666"/>
                  <a:pt x="822" y="1666"/>
                </a:cubicBezTo>
                <a:cubicBezTo>
                  <a:pt x="1301" y="1666"/>
                  <a:pt x="1666" y="1301"/>
                  <a:pt x="1666" y="822"/>
                </a:cubicBezTo>
                <a:cubicBezTo>
                  <a:pt x="1666" y="365"/>
                  <a:pt x="1301" y="0"/>
                  <a:pt x="8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2"/>
          <p:cNvSpPr/>
          <p:nvPr/>
        </p:nvSpPr>
        <p:spPr>
          <a:xfrm>
            <a:off x="6772414" y="2182539"/>
            <a:ext cx="48001" cy="48001"/>
          </a:xfrm>
          <a:custGeom>
            <a:rect b="b" l="l" r="r" t="t"/>
            <a:pathLst>
              <a:path extrusionOk="0" h="2261" w="2261">
                <a:moveTo>
                  <a:pt x="1119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38"/>
                  <a:pt x="1438" y="1689"/>
                  <a:pt x="1119" y="1689"/>
                </a:cubicBezTo>
                <a:cubicBezTo>
                  <a:pt x="822" y="1689"/>
                  <a:pt x="571" y="1438"/>
                  <a:pt x="571" y="1119"/>
                </a:cubicBezTo>
                <a:cubicBezTo>
                  <a:pt x="571" y="822"/>
                  <a:pt x="822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0" y="503"/>
                  <a:pt x="0" y="1119"/>
                </a:cubicBezTo>
                <a:cubicBezTo>
                  <a:pt x="0" y="1758"/>
                  <a:pt x="503" y="2260"/>
                  <a:pt x="1119" y="2260"/>
                </a:cubicBezTo>
                <a:cubicBezTo>
                  <a:pt x="1758" y="2260"/>
                  <a:pt x="2260" y="1758"/>
                  <a:pt x="2260" y="1119"/>
                </a:cubicBezTo>
                <a:cubicBezTo>
                  <a:pt x="2260" y="503"/>
                  <a:pt x="1758" y="0"/>
                  <a:pt x="1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2"/>
          <p:cNvSpPr/>
          <p:nvPr/>
        </p:nvSpPr>
        <p:spPr>
          <a:xfrm>
            <a:off x="7369419" y="2442753"/>
            <a:ext cx="35879" cy="35879"/>
          </a:xfrm>
          <a:custGeom>
            <a:rect b="b" l="l" r="r" t="t"/>
            <a:pathLst>
              <a:path extrusionOk="0" h="1690" w="1690">
                <a:moveTo>
                  <a:pt x="845" y="1"/>
                </a:moveTo>
                <a:cubicBezTo>
                  <a:pt x="365" y="1"/>
                  <a:pt x="0" y="389"/>
                  <a:pt x="0" y="845"/>
                </a:cubicBezTo>
                <a:cubicBezTo>
                  <a:pt x="0" y="1302"/>
                  <a:pt x="365" y="1690"/>
                  <a:pt x="845" y="1690"/>
                </a:cubicBezTo>
                <a:cubicBezTo>
                  <a:pt x="1301" y="1690"/>
                  <a:pt x="1689" y="1302"/>
                  <a:pt x="1689" y="845"/>
                </a:cubicBezTo>
                <a:cubicBezTo>
                  <a:pt x="1689" y="389"/>
                  <a:pt x="1301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2"/>
          <p:cNvSpPr/>
          <p:nvPr/>
        </p:nvSpPr>
        <p:spPr>
          <a:xfrm>
            <a:off x="7363114" y="2436936"/>
            <a:ext cx="48001" cy="47513"/>
          </a:xfrm>
          <a:custGeom>
            <a:rect b="b" l="l" r="r" t="t"/>
            <a:pathLst>
              <a:path extrusionOk="0" h="2238" w="2261">
                <a:moveTo>
                  <a:pt x="1142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16"/>
                  <a:pt x="1438" y="1667"/>
                  <a:pt x="1142" y="1667"/>
                </a:cubicBezTo>
                <a:cubicBezTo>
                  <a:pt x="822" y="1667"/>
                  <a:pt x="571" y="1416"/>
                  <a:pt x="571" y="1119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1"/>
                </a:moveTo>
                <a:cubicBezTo>
                  <a:pt x="503" y="1"/>
                  <a:pt x="0" y="503"/>
                  <a:pt x="0" y="1119"/>
                </a:cubicBezTo>
                <a:cubicBezTo>
                  <a:pt x="0" y="1735"/>
                  <a:pt x="503" y="2238"/>
                  <a:pt x="1142" y="2238"/>
                </a:cubicBezTo>
                <a:cubicBezTo>
                  <a:pt x="1758" y="2238"/>
                  <a:pt x="2260" y="1735"/>
                  <a:pt x="2260" y="1119"/>
                </a:cubicBezTo>
                <a:cubicBezTo>
                  <a:pt x="2260" y="503"/>
                  <a:pt x="1758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2"/>
          <p:cNvSpPr/>
          <p:nvPr/>
        </p:nvSpPr>
        <p:spPr>
          <a:xfrm>
            <a:off x="6644483" y="2573104"/>
            <a:ext cx="748697" cy="12144"/>
          </a:xfrm>
          <a:custGeom>
            <a:rect b="b" l="l" r="r" t="t"/>
            <a:pathLst>
              <a:path extrusionOk="0" h="572" w="35266">
                <a:moveTo>
                  <a:pt x="274" y="1"/>
                </a:moveTo>
                <a:cubicBezTo>
                  <a:pt x="115" y="1"/>
                  <a:pt x="0" y="137"/>
                  <a:pt x="0" y="297"/>
                </a:cubicBezTo>
                <a:cubicBezTo>
                  <a:pt x="0" y="457"/>
                  <a:pt x="115" y="571"/>
                  <a:pt x="274" y="571"/>
                </a:cubicBezTo>
                <a:lnTo>
                  <a:pt x="34992" y="571"/>
                </a:lnTo>
                <a:cubicBezTo>
                  <a:pt x="35151" y="571"/>
                  <a:pt x="35266" y="457"/>
                  <a:pt x="35266" y="297"/>
                </a:cubicBezTo>
                <a:cubicBezTo>
                  <a:pt x="35266" y="137"/>
                  <a:pt x="35151" y="1"/>
                  <a:pt x="349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2"/>
          <p:cNvSpPr/>
          <p:nvPr/>
        </p:nvSpPr>
        <p:spPr>
          <a:xfrm>
            <a:off x="7213868" y="2012445"/>
            <a:ext cx="283017" cy="49445"/>
          </a:xfrm>
          <a:custGeom>
            <a:rect b="b" l="l" r="r" t="t"/>
            <a:pathLst>
              <a:path extrusionOk="0" h="2329" w="13331">
                <a:moveTo>
                  <a:pt x="0" y="1"/>
                </a:moveTo>
                <a:lnTo>
                  <a:pt x="0" y="2329"/>
                </a:lnTo>
                <a:lnTo>
                  <a:pt x="13330" y="2329"/>
                </a:lnTo>
                <a:lnTo>
                  <a:pt x="133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2"/>
          <p:cNvSpPr/>
          <p:nvPr/>
        </p:nvSpPr>
        <p:spPr>
          <a:xfrm>
            <a:off x="7352457" y="2085624"/>
            <a:ext cx="144428" cy="49933"/>
          </a:xfrm>
          <a:custGeom>
            <a:rect b="b" l="l" r="r" t="t"/>
            <a:pathLst>
              <a:path extrusionOk="0" h="2352" w="6803">
                <a:moveTo>
                  <a:pt x="0" y="0"/>
                </a:moveTo>
                <a:lnTo>
                  <a:pt x="0" y="2351"/>
                </a:lnTo>
                <a:lnTo>
                  <a:pt x="6802" y="2351"/>
                </a:lnTo>
                <a:lnTo>
                  <a:pt x="68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2"/>
          <p:cNvSpPr/>
          <p:nvPr/>
        </p:nvSpPr>
        <p:spPr>
          <a:xfrm>
            <a:off x="6466153" y="2764512"/>
            <a:ext cx="1085002" cy="638216"/>
          </a:xfrm>
          <a:custGeom>
            <a:rect b="b" l="l" r="r" t="t"/>
            <a:pathLst>
              <a:path extrusionOk="0" h="30062" w="51107">
                <a:moveTo>
                  <a:pt x="1" y="1"/>
                </a:moveTo>
                <a:lnTo>
                  <a:pt x="1" y="30061"/>
                </a:lnTo>
                <a:lnTo>
                  <a:pt x="51107" y="30061"/>
                </a:lnTo>
                <a:lnTo>
                  <a:pt x="5110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2"/>
          <p:cNvSpPr/>
          <p:nvPr/>
        </p:nvSpPr>
        <p:spPr>
          <a:xfrm>
            <a:off x="6466153" y="3376525"/>
            <a:ext cx="1085002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2"/>
          <p:cNvSpPr/>
          <p:nvPr/>
        </p:nvSpPr>
        <p:spPr>
          <a:xfrm>
            <a:off x="6511224" y="2809583"/>
            <a:ext cx="62055" cy="62034"/>
          </a:xfrm>
          <a:custGeom>
            <a:rect b="b" l="l" r="r" t="t"/>
            <a:pathLst>
              <a:path extrusionOk="0" h="2922" w="2923">
                <a:moveTo>
                  <a:pt x="2352" y="571"/>
                </a:moveTo>
                <a:lnTo>
                  <a:pt x="2352" y="2351"/>
                </a:lnTo>
                <a:lnTo>
                  <a:pt x="571" y="2351"/>
                </a:lnTo>
                <a:lnTo>
                  <a:pt x="571" y="571"/>
                </a:lnTo>
                <a:close/>
                <a:moveTo>
                  <a:pt x="274" y="0"/>
                </a:moveTo>
                <a:cubicBezTo>
                  <a:pt x="115" y="0"/>
                  <a:pt x="1" y="137"/>
                  <a:pt x="1" y="297"/>
                </a:cubicBezTo>
                <a:lnTo>
                  <a:pt x="1" y="2625"/>
                </a:lnTo>
                <a:cubicBezTo>
                  <a:pt x="1" y="2785"/>
                  <a:pt x="115" y="2922"/>
                  <a:pt x="274" y="2922"/>
                </a:cubicBezTo>
                <a:lnTo>
                  <a:pt x="2625" y="2922"/>
                </a:lnTo>
                <a:cubicBezTo>
                  <a:pt x="2785" y="2922"/>
                  <a:pt x="2922" y="2785"/>
                  <a:pt x="2922" y="2625"/>
                </a:cubicBezTo>
                <a:lnTo>
                  <a:pt x="2922" y="297"/>
                </a:lnTo>
                <a:cubicBezTo>
                  <a:pt x="2922" y="137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2"/>
          <p:cNvSpPr/>
          <p:nvPr/>
        </p:nvSpPr>
        <p:spPr>
          <a:xfrm>
            <a:off x="6610558" y="2859494"/>
            <a:ext cx="62055" cy="12122"/>
          </a:xfrm>
          <a:custGeom>
            <a:rect b="b" l="l" r="r" t="t"/>
            <a:pathLst>
              <a:path extrusionOk="0" h="571" w="2923">
                <a:moveTo>
                  <a:pt x="297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7" y="571"/>
                </a:cubicBezTo>
                <a:lnTo>
                  <a:pt x="2648" y="571"/>
                </a:lnTo>
                <a:cubicBezTo>
                  <a:pt x="2785" y="571"/>
                  <a:pt x="2922" y="434"/>
                  <a:pt x="2922" y="274"/>
                </a:cubicBezTo>
                <a:cubicBezTo>
                  <a:pt x="2922" y="114"/>
                  <a:pt x="2785" y="0"/>
                  <a:pt x="26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2"/>
          <p:cNvSpPr/>
          <p:nvPr/>
        </p:nvSpPr>
        <p:spPr>
          <a:xfrm>
            <a:off x="6566952" y="2932185"/>
            <a:ext cx="929938" cy="35879"/>
          </a:xfrm>
          <a:custGeom>
            <a:rect b="b" l="l" r="r" t="t"/>
            <a:pathLst>
              <a:path extrusionOk="0" h="1690" w="43803">
                <a:moveTo>
                  <a:pt x="0" y="0"/>
                </a:moveTo>
                <a:lnTo>
                  <a:pt x="0" y="1689"/>
                </a:lnTo>
                <a:lnTo>
                  <a:pt x="43802" y="1689"/>
                </a:lnTo>
                <a:lnTo>
                  <a:pt x="438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2"/>
          <p:cNvSpPr/>
          <p:nvPr/>
        </p:nvSpPr>
        <p:spPr>
          <a:xfrm>
            <a:off x="6566952" y="3016489"/>
            <a:ext cx="929938" cy="35879"/>
          </a:xfrm>
          <a:custGeom>
            <a:rect b="b" l="l" r="r" t="t"/>
            <a:pathLst>
              <a:path extrusionOk="0" h="1690" w="43803">
                <a:moveTo>
                  <a:pt x="0" y="1"/>
                </a:moveTo>
                <a:lnTo>
                  <a:pt x="0" y="1690"/>
                </a:lnTo>
                <a:lnTo>
                  <a:pt x="43802" y="1690"/>
                </a:lnTo>
                <a:lnTo>
                  <a:pt x="43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2"/>
          <p:cNvSpPr/>
          <p:nvPr/>
        </p:nvSpPr>
        <p:spPr>
          <a:xfrm>
            <a:off x="6566952" y="3101302"/>
            <a:ext cx="576182" cy="35879"/>
          </a:xfrm>
          <a:custGeom>
            <a:rect b="b" l="l" r="r" t="t"/>
            <a:pathLst>
              <a:path extrusionOk="0" h="1690" w="27140">
                <a:moveTo>
                  <a:pt x="0" y="0"/>
                </a:moveTo>
                <a:lnTo>
                  <a:pt x="0" y="1689"/>
                </a:lnTo>
                <a:lnTo>
                  <a:pt x="27140" y="1689"/>
                </a:lnTo>
                <a:lnTo>
                  <a:pt x="27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2"/>
          <p:cNvSpPr/>
          <p:nvPr/>
        </p:nvSpPr>
        <p:spPr>
          <a:xfrm>
            <a:off x="6566952" y="3185605"/>
            <a:ext cx="416766" cy="35879"/>
          </a:xfrm>
          <a:custGeom>
            <a:rect b="b" l="l" r="r" t="t"/>
            <a:pathLst>
              <a:path extrusionOk="0" h="1690" w="19631">
                <a:moveTo>
                  <a:pt x="0" y="1"/>
                </a:moveTo>
                <a:lnTo>
                  <a:pt x="0" y="1690"/>
                </a:lnTo>
                <a:lnTo>
                  <a:pt x="19630" y="1690"/>
                </a:lnTo>
                <a:lnTo>
                  <a:pt x="196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2"/>
          <p:cNvSpPr/>
          <p:nvPr/>
        </p:nvSpPr>
        <p:spPr>
          <a:xfrm>
            <a:off x="7028277" y="3185605"/>
            <a:ext cx="234549" cy="35879"/>
          </a:xfrm>
          <a:custGeom>
            <a:rect b="b" l="l" r="r" t="t"/>
            <a:pathLst>
              <a:path extrusionOk="0" h="1690" w="11048">
                <a:moveTo>
                  <a:pt x="0" y="1"/>
                </a:moveTo>
                <a:lnTo>
                  <a:pt x="0" y="1690"/>
                </a:lnTo>
                <a:lnTo>
                  <a:pt x="11048" y="1690"/>
                </a:lnTo>
                <a:lnTo>
                  <a:pt x="110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2"/>
          <p:cNvSpPr/>
          <p:nvPr/>
        </p:nvSpPr>
        <p:spPr>
          <a:xfrm>
            <a:off x="6566952" y="3270418"/>
            <a:ext cx="253465" cy="35390"/>
          </a:xfrm>
          <a:custGeom>
            <a:rect b="b" l="l" r="r" t="t"/>
            <a:pathLst>
              <a:path extrusionOk="0" h="1667" w="11939">
                <a:moveTo>
                  <a:pt x="0" y="0"/>
                </a:moveTo>
                <a:lnTo>
                  <a:pt x="0" y="1666"/>
                </a:lnTo>
                <a:lnTo>
                  <a:pt x="11938" y="1666"/>
                </a:lnTo>
                <a:lnTo>
                  <a:pt x="119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2"/>
          <p:cNvSpPr/>
          <p:nvPr/>
        </p:nvSpPr>
        <p:spPr>
          <a:xfrm>
            <a:off x="7665979" y="1961090"/>
            <a:ext cx="1401435" cy="182705"/>
          </a:xfrm>
          <a:custGeom>
            <a:rect b="b" l="l" r="r" t="t"/>
            <a:pathLst>
              <a:path extrusionOk="0" h="8606" w="66012">
                <a:moveTo>
                  <a:pt x="0" y="0"/>
                </a:moveTo>
                <a:lnTo>
                  <a:pt x="0" y="8605"/>
                </a:lnTo>
                <a:lnTo>
                  <a:pt x="66011" y="8605"/>
                </a:lnTo>
                <a:lnTo>
                  <a:pt x="66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2"/>
          <p:cNvSpPr/>
          <p:nvPr/>
        </p:nvSpPr>
        <p:spPr>
          <a:xfrm>
            <a:off x="7711029" y="2006140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cubicBezTo>
                  <a:pt x="1" y="457"/>
                  <a:pt x="138" y="572"/>
                  <a:pt x="298" y="572"/>
                </a:cubicBezTo>
                <a:lnTo>
                  <a:pt x="2626" y="572"/>
                </a:lnTo>
                <a:cubicBezTo>
                  <a:pt x="2786" y="572"/>
                  <a:pt x="2923" y="457"/>
                  <a:pt x="2923" y="298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2"/>
          <p:cNvSpPr/>
          <p:nvPr/>
        </p:nvSpPr>
        <p:spPr>
          <a:xfrm>
            <a:off x="7810873" y="2006140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8"/>
                </a:cubicBezTo>
                <a:cubicBezTo>
                  <a:pt x="0" y="457"/>
                  <a:pt x="114" y="572"/>
                  <a:pt x="274" y="572"/>
                </a:cubicBezTo>
                <a:lnTo>
                  <a:pt x="2625" y="572"/>
                </a:lnTo>
                <a:cubicBezTo>
                  <a:pt x="2785" y="572"/>
                  <a:pt x="2899" y="457"/>
                  <a:pt x="2899" y="298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2"/>
          <p:cNvSpPr/>
          <p:nvPr/>
        </p:nvSpPr>
        <p:spPr>
          <a:xfrm>
            <a:off x="7711029" y="1986757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2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2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lnTo>
                  <a:pt x="1" y="1211"/>
                </a:lnTo>
                <a:cubicBezTo>
                  <a:pt x="1" y="1370"/>
                  <a:pt x="138" y="1485"/>
                  <a:pt x="298" y="1485"/>
                </a:cubicBezTo>
                <a:lnTo>
                  <a:pt x="2626" y="1485"/>
                </a:lnTo>
                <a:cubicBezTo>
                  <a:pt x="2786" y="1485"/>
                  <a:pt x="2923" y="1370"/>
                  <a:pt x="2923" y="1211"/>
                </a:cubicBezTo>
                <a:lnTo>
                  <a:pt x="2923" y="298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2"/>
          <p:cNvSpPr/>
          <p:nvPr/>
        </p:nvSpPr>
        <p:spPr>
          <a:xfrm>
            <a:off x="7766757" y="2056051"/>
            <a:ext cx="498183" cy="35412"/>
          </a:xfrm>
          <a:custGeom>
            <a:rect b="b" l="l" r="r" t="t"/>
            <a:pathLst>
              <a:path extrusionOk="0" h="1668" w="23466">
                <a:moveTo>
                  <a:pt x="1" y="1"/>
                </a:moveTo>
                <a:lnTo>
                  <a:pt x="1" y="1667"/>
                </a:lnTo>
                <a:lnTo>
                  <a:pt x="23465" y="1667"/>
                </a:lnTo>
                <a:lnTo>
                  <a:pt x="234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2"/>
          <p:cNvSpPr/>
          <p:nvPr/>
        </p:nvSpPr>
        <p:spPr>
          <a:xfrm>
            <a:off x="8294956" y="2056051"/>
            <a:ext cx="209370" cy="35412"/>
          </a:xfrm>
          <a:custGeom>
            <a:rect b="b" l="l" r="r" t="t"/>
            <a:pathLst>
              <a:path extrusionOk="0" h="1668" w="9862">
                <a:moveTo>
                  <a:pt x="0" y="1"/>
                </a:moveTo>
                <a:lnTo>
                  <a:pt x="0" y="1667"/>
                </a:lnTo>
                <a:lnTo>
                  <a:pt x="9861" y="1667"/>
                </a:lnTo>
                <a:lnTo>
                  <a:pt x="98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2"/>
          <p:cNvSpPr/>
          <p:nvPr/>
        </p:nvSpPr>
        <p:spPr>
          <a:xfrm>
            <a:off x="7665979" y="2207250"/>
            <a:ext cx="1401435" cy="182217"/>
          </a:xfrm>
          <a:custGeom>
            <a:rect b="b" l="l" r="r" t="t"/>
            <a:pathLst>
              <a:path extrusionOk="0" h="8583" w="66012">
                <a:moveTo>
                  <a:pt x="0" y="0"/>
                </a:moveTo>
                <a:lnTo>
                  <a:pt x="0" y="8583"/>
                </a:lnTo>
                <a:lnTo>
                  <a:pt x="66011" y="8583"/>
                </a:lnTo>
                <a:lnTo>
                  <a:pt x="66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2"/>
          <p:cNvSpPr/>
          <p:nvPr/>
        </p:nvSpPr>
        <p:spPr>
          <a:xfrm>
            <a:off x="7711029" y="2252321"/>
            <a:ext cx="62055" cy="12122"/>
          </a:xfrm>
          <a:custGeom>
            <a:rect b="b" l="l" r="r" t="t"/>
            <a:pathLst>
              <a:path extrusionOk="0" h="571" w="2923">
                <a:moveTo>
                  <a:pt x="298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4"/>
                  <a:pt x="2923" y="274"/>
                </a:cubicBezTo>
                <a:cubicBezTo>
                  <a:pt x="2923" y="114"/>
                  <a:pt x="2786" y="0"/>
                  <a:pt x="2626" y="0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2"/>
          <p:cNvSpPr/>
          <p:nvPr/>
        </p:nvSpPr>
        <p:spPr>
          <a:xfrm>
            <a:off x="7810873" y="2252321"/>
            <a:ext cx="61546" cy="12122"/>
          </a:xfrm>
          <a:custGeom>
            <a:rect b="b" l="l" r="r" t="t"/>
            <a:pathLst>
              <a:path extrusionOk="0" h="571" w="2899">
                <a:moveTo>
                  <a:pt x="274" y="0"/>
                </a:moveTo>
                <a:cubicBezTo>
                  <a:pt x="114" y="0"/>
                  <a:pt x="0" y="114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4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7711029" y="2232938"/>
            <a:ext cx="62055" cy="31505"/>
          </a:xfrm>
          <a:custGeom>
            <a:rect b="b" l="l" r="r" t="t"/>
            <a:pathLst>
              <a:path extrusionOk="0" h="1484" w="2923">
                <a:moveTo>
                  <a:pt x="2352" y="571"/>
                </a:moveTo>
                <a:lnTo>
                  <a:pt x="2352" y="913"/>
                </a:lnTo>
                <a:lnTo>
                  <a:pt x="572" y="913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1187"/>
                </a:lnTo>
                <a:cubicBezTo>
                  <a:pt x="1" y="1347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7"/>
                  <a:pt x="2923" y="1187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7766757" y="2301744"/>
            <a:ext cx="227777" cy="35879"/>
          </a:xfrm>
          <a:custGeom>
            <a:rect b="b" l="l" r="r" t="t"/>
            <a:pathLst>
              <a:path extrusionOk="0" h="1690" w="10729">
                <a:moveTo>
                  <a:pt x="1" y="0"/>
                </a:moveTo>
                <a:lnTo>
                  <a:pt x="1" y="1689"/>
                </a:lnTo>
                <a:lnTo>
                  <a:pt x="10729" y="1689"/>
                </a:lnTo>
                <a:lnTo>
                  <a:pt x="107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2"/>
          <p:cNvSpPr/>
          <p:nvPr/>
        </p:nvSpPr>
        <p:spPr>
          <a:xfrm>
            <a:off x="8272665" y="2301744"/>
            <a:ext cx="664860" cy="35879"/>
          </a:xfrm>
          <a:custGeom>
            <a:rect b="b" l="l" r="r" t="t"/>
            <a:pathLst>
              <a:path extrusionOk="0" h="1690" w="31317">
                <a:moveTo>
                  <a:pt x="1" y="0"/>
                </a:moveTo>
                <a:lnTo>
                  <a:pt x="1" y="1689"/>
                </a:lnTo>
                <a:lnTo>
                  <a:pt x="31317" y="1689"/>
                </a:lnTo>
                <a:lnTo>
                  <a:pt x="313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2"/>
          <p:cNvSpPr/>
          <p:nvPr/>
        </p:nvSpPr>
        <p:spPr>
          <a:xfrm>
            <a:off x="8032321" y="2301744"/>
            <a:ext cx="208861" cy="35879"/>
          </a:xfrm>
          <a:custGeom>
            <a:rect b="b" l="l" r="r" t="t"/>
            <a:pathLst>
              <a:path extrusionOk="0" h="1690" w="9838">
                <a:moveTo>
                  <a:pt x="0" y="0"/>
                </a:moveTo>
                <a:lnTo>
                  <a:pt x="0" y="1689"/>
                </a:lnTo>
                <a:lnTo>
                  <a:pt x="9838" y="1689"/>
                </a:lnTo>
                <a:lnTo>
                  <a:pt x="98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2"/>
          <p:cNvSpPr/>
          <p:nvPr/>
        </p:nvSpPr>
        <p:spPr>
          <a:xfrm>
            <a:off x="7665979" y="2452922"/>
            <a:ext cx="1401435" cy="182705"/>
          </a:xfrm>
          <a:custGeom>
            <a:rect b="b" l="l" r="r" t="t"/>
            <a:pathLst>
              <a:path extrusionOk="0" h="8606" w="66012">
                <a:moveTo>
                  <a:pt x="0" y="1"/>
                </a:moveTo>
                <a:lnTo>
                  <a:pt x="0" y="8606"/>
                </a:lnTo>
                <a:lnTo>
                  <a:pt x="66011" y="8606"/>
                </a:lnTo>
                <a:lnTo>
                  <a:pt x="6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2"/>
          <p:cNvSpPr/>
          <p:nvPr/>
        </p:nvSpPr>
        <p:spPr>
          <a:xfrm>
            <a:off x="7665979" y="2635604"/>
            <a:ext cx="1401435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4"/>
                </a:lnTo>
                <a:lnTo>
                  <a:pt x="66011" y="1234"/>
                </a:lnTo>
                <a:lnTo>
                  <a:pt x="6601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7711029" y="2497993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57"/>
                  <a:pt x="2923" y="297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2"/>
          <p:cNvSpPr/>
          <p:nvPr/>
        </p:nvSpPr>
        <p:spPr>
          <a:xfrm>
            <a:off x="7810873" y="2497993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57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57"/>
                  <a:pt x="2899" y="297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7711029" y="2478610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lnTo>
                  <a:pt x="1" y="1210"/>
                </a:lnTo>
                <a:cubicBezTo>
                  <a:pt x="1" y="1370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70"/>
                  <a:pt x="2923" y="1210"/>
                </a:cubicBezTo>
                <a:lnTo>
                  <a:pt x="2923" y="297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2"/>
          <p:cNvSpPr/>
          <p:nvPr/>
        </p:nvSpPr>
        <p:spPr>
          <a:xfrm>
            <a:off x="7766757" y="2547904"/>
            <a:ext cx="498183" cy="35879"/>
          </a:xfrm>
          <a:custGeom>
            <a:rect b="b" l="l" r="r" t="t"/>
            <a:pathLst>
              <a:path extrusionOk="0" h="1690" w="23466">
                <a:moveTo>
                  <a:pt x="1" y="1"/>
                </a:moveTo>
                <a:lnTo>
                  <a:pt x="1" y="1690"/>
                </a:lnTo>
                <a:lnTo>
                  <a:pt x="23465" y="1690"/>
                </a:lnTo>
                <a:lnTo>
                  <a:pt x="234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2"/>
          <p:cNvSpPr/>
          <p:nvPr/>
        </p:nvSpPr>
        <p:spPr>
          <a:xfrm>
            <a:off x="7665979" y="2881297"/>
            <a:ext cx="1401435" cy="26665"/>
          </a:xfrm>
          <a:custGeom>
            <a:rect b="b" l="l" r="r" t="t"/>
            <a:pathLst>
              <a:path extrusionOk="0" h="1256" w="66012">
                <a:moveTo>
                  <a:pt x="0" y="0"/>
                </a:moveTo>
                <a:lnTo>
                  <a:pt x="0" y="1256"/>
                </a:lnTo>
                <a:lnTo>
                  <a:pt x="66011" y="1256"/>
                </a:lnTo>
                <a:lnTo>
                  <a:pt x="660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2"/>
          <p:cNvSpPr/>
          <p:nvPr/>
        </p:nvSpPr>
        <p:spPr>
          <a:xfrm>
            <a:off x="7711029" y="2744152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cubicBezTo>
                  <a:pt x="1" y="435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5"/>
                  <a:pt x="2923" y="275"/>
                </a:cubicBezTo>
                <a:cubicBezTo>
                  <a:pt x="2923" y="115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2"/>
          <p:cNvSpPr/>
          <p:nvPr/>
        </p:nvSpPr>
        <p:spPr>
          <a:xfrm>
            <a:off x="7810873" y="2744152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15"/>
                  <a:pt x="0" y="275"/>
                </a:cubicBezTo>
                <a:cubicBezTo>
                  <a:pt x="0" y="435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5"/>
                  <a:pt x="2899" y="275"/>
                </a:cubicBezTo>
                <a:cubicBezTo>
                  <a:pt x="2899" y="115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2"/>
          <p:cNvSpPr/>
          <p:nvPr/>
        </p:nvSpPr>
        <p:spPr>
          <a:xfrm>
            <a:off x="7711029" y="2724770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75"/>
                </a:cubicBezTo>
                <a:lnTo>
                  <a:pt x="1" y="1188"/>
                </a:lnTo>
                <a:cubicBezTo>
                  <a:pt x="1" y="1348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8"/>
                  <a:pt x="2923" y="1188"/>
                </a:cubicBezTo>
                <a:lnTo>
                  <a:pt x="2923" y="275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2"/>
          <p:cNvSpPr/>
          <p:nvPr/>
        </p:nvSpPr>
        <p:spPr>
          <a:xfrm>
            <a:off x="7766757" y="2793597"/>
            <a:ext cx="348936" cy="35879"/>
          </a:xfrm>
          <a:custGeom>
            <a:rect b="b" l="l" r="r" t="t"/>
            <a:pathLst>
              <a:path extrusionOk="0" h="1690" w="16436">
                <a:moveTo>
                  <a:pt x="1" y="0"/>
                </a:moveTo>
                <a:lnTo>
                  <a:pt x="1" y="1689"/>
                </a:lnTo>
                <a:lnTo>
                  <a:pt x="16435" y="1689"/>
                </a:lnTo>
                <a:lnTo>
                  <a:pt x="164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2"/>
          <p:cNvSpPr/>
          <p:nvPr/>
        </p:nvSpPr>
        <p:spPr>
          <a:xfrm>
            <a:off x="8155879" y="2793597"/>
            <a:ext cx="587328" cy="35879"/>
          </a:xfrm>
          <a:custGeom>
            <a:rect b="b" l="l" r="r" t="t"/>
            <a:pathLst>
              <a:path extrusionOk="0" h="1690" w="27665">
                <a:moveTo>
                  <a:pt x="1" y="0"/>
                </a:moveTo>
                <a:lnTo>
                  <a:pt x="1" y="1689"/>
                </a:lnTo>
                <a:lnTo>
                  <a:pt x="27665" y="1689"/>
                </a:lnTo>
                <a:lnTo>
                  <a:pt x="276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2"/>
          <p:cNvSpPr/>
          <p:nvPr/>
        </p:nvSpPr>
        <p:spPr>
          <a:xfrm>
            <a:off x="8787276" y="2793597"/>
            <a:ext cx="96469" cy="35879"/>
          </a:xfrm>
          <a:custGeom>
            <a:rect b="b" l="l" r="r" t="t"/>
            <a:pathLst>
              <a:path extrusionOk="0" h="1690" w="4544">
                <a:moveTo>
                  <a:pt x="1" y="0"/>
                </a:moveTo>
                <a:lnTo>
                  <a:pt x="1" y="1689"/>
                </a:lnTo>
                <a:lnTo>
                  <a:pt x="4543" y="1689"/>
                </a:lnTo>
                <a:lnTo>
                  <a:pt x="45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2"/>
          <p:cNvSpPr/>
          <p:nvPr/>
        </p:nvSpPr>
        <p:spPr>
          <a:xfrm>
            <a:off x="7665979" y="2985960"/>
            <a:ext cx="1401435" cy="416766"/>
          </a:xfrm>
          <a:custGeom>
            <a:rect b="b" l="l" r="r" t="t"/>
            <a:pathLst>
              <a:path extrusionOk="0" h="19631" w="66012">
                <a:moveTo>
                  <a:pt x="0" y="1"/>
                </a:moveTo>
                <a:lnTo>
                  <a:pt x="0" y="19630"/>
                </a:lnTo>
                <a:lnTo>
                  <a:pt x="66011" y="19630"/>
                </a:lnTo>
                <a:lnTo>
                  <a:pt x="6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2"/>
          <p:cNvSpPr/>
          <p:nvPr/>
        </p:nvSpPr>
        <p:spPr>
          <a:xfrm>
            <a:off x="7665979" y="3376525"/>
            <a:ext cx="1401435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3"/>
                </a:lnTo>
                <a:lnTo>
                  <a:pt x="66011" y="1233"/>
                </a:lnTo>
                <a:lnTo>
                  <a:pt x="6601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2"/>
          <p:cNvSpPr/>
          <p:nvPr/>
        </p:nvSpPr>
        <p:spPr>
          <a:xfrm>
            <a:off x="7711029" y="3031031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1"/>
                </a:moveTo>
                <a:lnTo>
                  <a:pt x="2352" y="2351"/>
                </a:lnTo>
                <a:lnTo>
                  <a:pt x="572" y="2351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2625"/>
                </a:lnTo>
                <a:cubicBezTo>
                  <a:pt x="1" y="2785"/>
                  <a:pt x="138" y="2922"/>
                  <a:pt x="298" y="2922"/>
                </a:cubicBezTo>
                <a:lnTo>
                  <a:pt x="2626" y="2922"/>
                </a:lnTo>
                <a:cubicBezTo>
                  <a:pt x="2786" y="2922"/>
                  <a:pt x="2923" y="2785"/>
                  <a:pt x="2923" y="2625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2"/>
          <p:cNvSpPr/>
          <p:nvPr/>
        </p:nvSpPr>
        <p:spPr>
          <a:xfrm>
            <a:off x="7810873" y="3080942"/>
            <a:ext cx="61546" cy="12144"/>
          </a:xfrm>
          <a:custGeom>
            <a:rect b="b" l="l" r="r" t="t"/>
            <a:pathLst>
              <a:path extrusionOk="0" h="572" w="2899">
                <a:moveTo>
                  <a:pt x="274" y="0"/>
                </a:moveTo>
                <a:cubicBezTo>
                  <a:pt x="114" y="0"/>
                  <a:pt x="0" y="115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5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2"/>
          <p:cNvSpPr/>
          <p:nvPr/>
        </p:nvSpPr>
        <p:spPr>
          <a:xfrm>
            <a:off x="7931522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1" y="1"/>
                </a:moveTo>
                <a:lnTo>
                  <a:pt x="1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2"/>
          <p:cNvSpPr/>
          <p:nvPr/>
        </p:nvSpPr>
        <p:spPr>
          <a:xfrm>
            <a:off x="7975617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1" y="23"/>
                  <a:pt x="5096" y="1"/>
                  <a:pt x="50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2"/>
          <p:cNvSpPr/>
          <p:nvPr/>
        </p:nvSpPr>
        <p:spPr>
          <a:xfrm>
            <a:off x="7975617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320" y="1"/>
                </a:moveTo>
                <a:cubicBezTo>
                  <a:pt x="246" y="1"/>
                  <a:pt x="172" y="23"/>
                  <a:pt x="115" y="69"/>
                </a:cubicBezTo>
                <a:cubicBezTo>
                  <a:pt x="1" y="183"/>
                  <a:pt x="1" y="366"/>
                  <a:pt x="115" y="480"/>
                </a:cubicBezTo>
                <a:lnTo>
                  <a:pt x="4817" y="5182"/>
                </a:lnTo>
                <a:cubicBezTo>
                  <a:pt x="4885" y="5228"/>
                  <a:pt x="4954" y="5250"/>
                  <a:pt x="5022" y="5250"/>
                </a:cubicBezTo>
                <a:cubicBezTo>
                  <a:pt x="5091" y="5250"/>
                  <a:pt x="5159" y="5228"/>
                  <a:pt x="5228" y="5182"/>
                </a:cubicBezTo>
                <a:cubicBezTo>
                  <a:pt x="5342" y="5068"/>
                  <a:pt x="5342" y="4885"/>
                  <a:pt x="5228" y="4771"/>
                </a:cubicBezTo>
                <a:lnTo>
                  <a:pt x="526" y="69"/>
                </a:lnTo>
                <a:cubicBezTo>
                  <a:pt x="469" y="23"/>
                  <a:pt x="394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2"/>
          <p:cNvSpPr/>
          <p:nvPr/>
        </p:nvSpPr>
        <p:spPr>
          <a:xfrm>
            <a:off x="8206279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2"/>
          <p:cNvSpPr/>
          <p:nvPr/>
        </p:nvSpPr>
        <p:spPr>
          <a:xfrm>
            <a:off x="8250373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0" y="23"/>
                  <a:pt x="5096" y="1"/>
                  <a:pt x="50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2"/>
          <p:cNvSpPr/>
          <p:nvPr/>
        </p:nvSpPr>
        <p:spPr>
          <a:xfrm>
            <a:off x="8481036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2"/>
          <p:cNvSpPr/>
          <p:nvPr/>
        </p:nvSpPr>
        <p:spPr>
          <a:xfrm>
            <a:off x="8535299" y="3142976"/>
            <a:ext cx="102265" cy="102732"/>
          </a:xfrm>
          <a:custGeom>
            <a:rect b="b" l="l" r="r" t="t"/>
            <a:pathLst>
              <a:path extrusionOk="0" h="4839" w="4817">
                <a:moveTo>
                  <a:pt x="4246" y="571"/>
                </a:moveTo>
                <a:lnTo>
                  <a:pt x="4246" y="4268"/>
                </a:lnTo>
                <a:lnTo>
                  <a:pt x="571" y="4268"/>
                </a:lnTo>
                <a:lnTo>
                  <a:pt x="571" y="571"/>
                </a:lnTo>
                <a:close/>
                <a:moveTo>
                  <a:pt x="275" y="0"/>
                </a:moveTo>
                <a:cubicBezTo>
                  <a:pt x="115" y="0"/>
                  <a:pt x="1" y="137"/>
                  <a:pt x="1" y="297"/>
                </a:cubicBezTo>
                <a:lnTo>
                  <a:pt x="1" y="4542"/>
                </a:lnTo>
                <a:cubicBezTo>
                  <a:pt x="1" y="4702"/>
                  <a:pt x="115" y="4839"/>
                  <a:pt x="275" y="4839"/>
                </a:cubicBezTo>
                <a:lnTo>
                  <a:pt x="4543" y="4839"/>
                </a:lnTo>
                <a:cubicBezTo>
                  <a:pt x="4680" y="4839"/>
                  <a:pt x="4817" y="4702"/>
                  <a:pt x="4817" y="4542"/>
                </a:cubicBezTo>
                <a:lnTo>
                  <a:pt x="4817" y="297"/>
                </a:lnTo>
                <a:cubicBezTo>
                  <a:pt x="4817" y="137"/>
                  <a:pt x="4680" y="0"/>
                  <a:pt x="4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2"/>
          <p:cNvSpPr/>
          <p:nvPr/>
        </p:nvSpPr>
        <p:spPr>
          <a:xfrm>
            <a:off x="8755792" y="3093532"/>
            <a:ext cx="201112" cy="201621"/>
          </a:xfrm>
          <a:custGeom>
            <a:rect b="b" l="l" r="r" t="t"/>
            <a:pathLst>
              <a:path extrusionOk="0" h="9497" w="9473">
                <a:moveTo>
                  <a:pt x="0" y="1"/>
                </a:moveTo>
                <a:lnTo>
                  <a:pt x="0" y="9496"/>
                </a:lnTo>
                <a:lnTo>
                  <a:pt x="9473" y="9496"/>
                </a:lnTo>
                <a:lnTo>
                  <a:pt x="94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2"/>
          <p:cNvSpPr/>
          <p:nvPr/>
        </p:nvSpPr>
        <p:spPr>
          <a:xfrm>
            <a:off x="8805216" y="3143082"/>
            <a:ext cx="12144" cy="12016"/>
          </a:xfrm>
          <a:custGeom>
            <a:rect b="b" l="l" r="r" t="t"/>
            <a:pathLst>
              <a:path extrusionOk="0" h="566" w="572">
                <a:moveTo>
                  <a:pt x="286" y="1"/>
                </a:moveTo>
                <a:cubicBezTo>
                  <a:pt x="252" y="1"/>
                  <a:pt x="217" y="6"/>
                  <a:pt x="183" y="18"/>
                </a:cubicBezTo>
                <a:cubicBezTo>
                  <a:pt x="137" y="41"/>
                  <a:pt x="115" y="64"/>
                  <a:pt x="92" y="86"/>
                </a:cubicBezTo>
                <a:cubicBezTo>
                  <a:pt x="23" y="132"/>
                  <a:pt x="1" y="223"/>
                  <a:pt x="1" y="292"/>
                </a:cubicBezTo>
                <a:cubicBezTo>
                  <a:pt x="1" y="337"/>
                  <a:pt x="1" y="360"/>
                  <a:pt x="23" y="406"/>
                </a:cubicBezTo>
                <a:cubicBezTo>
                  <a:pt x="46" y="429"/>
                  <a:pt x="69" y="452"/>
                  <a:pt x="92" y="497"/>
                </a:cubicBezTo>
                <a:cubicBezTo>
                  <a:pt x="137" y="543"/>
                  <a:pt x="206" y="566"/>
                  <a:pt x="297" y="566"/>
                </a:cubicBezTo>
                <a:cubicBezTo>
                  <a:pt x="366" y="566"/>
                  <a:pt x="434" y="543"/>
                  <a:pt x="480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26" y="132"/>
                  <a:pt x="526" y="109"/>
                  <a:pt x="480" y="86"/>
                </a:cubicBezTo>
                <a:cubicBezTo>
                  <a:pt x="457" y="64"/>
                  <a:pt x="434" y="41"/>
                  <a:pt x="389" y="18"/>
                </a:cubicBezTo>
                <a:cubicBezTo>
                  <a:pt x="354" y="6"/>
                  <a:pt x="320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2"/>
          <p:cNvSpPr/>
          <p:nvPr/>
        </p:nvSpPr>
        <p:spPr>
          <a:xfrm>
            <a:off x="8895358" y="3143082"/>
            <a:ext cx="12122" cy="12016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2"/>
          <p:cNvSpPr/>
          <p:nvPr/>
        </p:nvSpPr>
        <p:spPr>
          <a:xfrm>
            <a:off x="8805216" y="3233330"/>
            <a:ext cx="12144" cy="12377"/>
          </a:xfrm>
          <a:custGeom>
            <a:rect b="b" l="l" r="r" t="t"/>
            <a:pathLst>
              <a:path extrusionOk="0" h="583" w="572">
                <a:moveTo>
                  <a:pt x="286" y="1"/>
                </a:moveTo>
                <a:cubicBezTo>
                  <a:pt x="252" y="1"/>
                  <a:pt x="217" y="12"/>
                  <a:pt x="183" y="35"/>
                </a:cubicBezTo>
                <a:cubicBezTo>
                  <a:pt x="137" y="35"/>
                  <a:pt x="115" y="58"/>
                  <a:pt x="92" y="81"/>
                </a:cubicBezTo>
                <a:cubicBezTo>
                  <a:pt x="23" y="149"/>
                  <a:pt x="1" y="218"/>
                  <a:pt x="1" y="286"/>
                </a:cubicBezTo>
                <a:cubicBezTo>
                  <a:pt x="1" y="332"/>
                  <a:pt x="1" y="355"/>
                  <a:pt x="23" y="400"/>
                </a:cubicBezTo>
                <a:cubicBezTo>
                  <a:pt x="46" y="446"/>
                  <a:pt x="46" y="469"/>
                  <a:pt x="92" y="492"/>
                </a:cubicBezTo>
                <a:cubicBezTo>
                  <a:pt x="115" y="515"/>
                  <a:pt x="137" y="537"/>
                  <a:pt x="183" y="560"/>
                </a:cubicBezTo>
                <a:cubicBezTo>
                  <a:pt x="206" y="560"/>
                  <a:pt x="252" y="583"/>
                  <a:pt x="297" y="583"/>
                </a:cubicBezTo>
                <a:cubicBezTo>
                  <a:pt x="320" y="583"/>
                  <a:pt x="366" y="560"/>
                  <a:pt x="389" y="560"/>
                </a:cubicBezTo>
                <a:cubicBezTo>
                  <a:pt x="434" y="537"/>
                  <a:pt x="457" y="515"/>
                  <a:pt x="480" y="492"/>
                </a:cubicBezTo>
                <a:cubicBezTo>
                  <a:pt x="526" y="469"/>
                  <a:pt x="526" y="446"/>
                  <a:pt x="548" y="400"/>
                </a:cubicBezTo>
                <a:cubicBezTo>
                  <a:pt x="571" y="355"/>
                  <a:pt x="571" y="332"/>
                  <a:pt x="571" y="286"/>
                </a:cubicBezTo>
                <a:cubicBezTo>
                  <a:pt x="571" y="218"/>
                  <a:pt x="548" y="149"/>
                  <a:pt x="480" y="81"/>
                </a:cubicBezTo>
                <a:cubicBezTo>
                  <a:pt x="457" y="58"/>
                  <a:pt x="434" y="35"/>
                  <a:pt x="389" y="35"/>
                </a:cubicBezTo>
                <a:cubicBezTo>
                  <a:pt x="354" y="12"/>
                  <a:pt x="320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2"/>
          <p:cNvSpPr/>
          <p:nvPr/>
        </p:nvSpPr>
        <p:spPr>
          <a:xfrm>
            <a:off x="8895358" y="3233563"/>
            <a:ext cx="12122" cy="12144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2"/>
          <p:cNvSpPr/>
          <p:nvPr/>
        </p:nvSpPr>
        <p:spPr>
          <a:xfrm>
            <a:off x="8974333" y="2004208"/>
            <a:ext cx="265566" cy="115831"/>
          </a:xfrm>
          <a:custGeom>
            <a:rect b="b" l="l" r="r" t="t"/>
            <a:pathLst>
              <a:path extrusionOk="0" h="5456" w="12509">
                <a:moveTo>
                  <a:pt x="274" y="1"/>
                </a:moveTo>
                <a:cubicBezTo>
                  <a:pt x="115" y="1"/>
                  <a:pt x="1" y="138"/>
                  <a:pt x="1" y="297"/>
                </a:cubicBezTo>
                <a:cubicBezTo>
                  <a:pt x="1" y="457"/>
                  <a:pt x="115" y="571"/>
                  <a:pt x="274" y="571"/>
                </a:cubicBezTo>
                <a:cubicBezTo>
                  <a:pt x="3470" y="571"/>
                  <a:pt x="4976" y="1827"/>
                  <a:pt x="6414" y="3036"/>
                </a:cubicBezTo>
                <a:cubicBezTo>
                  <a:pt x="7830" y="4223"/>
                  <a:pt x="9290" y="5456"/>
                  <a:pt x="12235" y="5456"/>
                </a:cubicBezTo>
                <a:cubicBezTo>
                  <a:pt x="12395" y="5456"/>
                  <a:pt x="12509" y="5342"/>
                  <a:pt x="12509" y="5182"/>
                </a:cubicBezTo>
                <a:cubicBezTo>
                  <a:pt x="12509" y="5022"/>
                  <a:pt x="12395" y="4885"/>
                  <a:pt x="12235" y="4885"/>
                </a:cubicBezTo>
                <a:cubicBezTo>
                  <a:pt x="9496" y="4885"/>
                  <a:pt x="8172" y="3790"/>
                  <a:pt x="6780" y="2603"/>
                </a:cubicBezTo>
                <a:cubicBezTo>
                  <a:pt x="5273" y="1325"/>
                  <a:pt x="3698" y="1"/>
                  <a:pt x="2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2"/>
          <p:cNvSpPr/>
          <p:nvPr/>
        </p:nvSpPr>
        <p:spPr>
          <a:xfrm>
            <a:off x="9234059" y="2090953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3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2"/>
          <p:cNvSpPr/>
          <p:nvPr/>
        </p:nvSpPr>
        <p:spPr>
          <a:xfrm>
            <a:off x="8570237" y="165386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14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2"/>
          <p:cNvSpPr/>
          <p:nvPr/>
        </p:nvSpPr>
        <p:spPr>
          <a:xfrm>
            <a:off x="8934590" y="1987245"/>
            <a:ext cx="45581" cy="46069"/>
          </a:xfrm>
          <a:custGeom>
            <a:rect b="b" l="l" r="r" t="t"/>
            <a:pathLst>
              <a:path extrusionOk="0" h="2170" w="2147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46" y="1690"/>
                  <a:pt x="2146" y="1096"/>
                </a:cubicBezTo>
                <a:cubicBezTo>
                  <a:pt x="2146" y="503"/>
                  <a:pt x="1667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2"/>
          <p:cNvSpPr/>
          <p:nvPr/>
        </p:nvSpPr>
        <p:spPr>
          <a:xfrm>
            <a:off x="8928306" y="1981428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03" y="572"/>
                  <a:pt x="2169" y="914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2"/>
          <p:cNvSpPr/>
          <p:nvPr/>
        </p:nvSpPr>
        <p:spPr>
          <a:xfrm>
            <a:off x="9234059" y="2233426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69" y="1666"/>
                  <a:pt x="2169" y="1073"/>
                </a:cubicBezTo>
                <a:cubicBezTo>
                  <a:pt x="2169" y="479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2"/>
          <p:cNvSpPr/>
          <p:nvPr/>
        </p:nvSpPr>
        <p:spPr>
          <a:xfrm>
            <a:off x="9227775" y="22271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36"/>
                  <a:pt x="2169" y="1370"/>
                </a:cubicBezTo>
                <a:cubicBezTo>
                  <a:pt x="2169" y="1803"/>
                  <a:pt x="1826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2"/>
          <p:cNvSpPr/>
          <p:nvPr/>
        </p:nvSpPr>
        <p:spPr>
          <a:xfrm>
            <a:off x="8934590" y="2233426"/>
            <a:ext cx="45581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46" y="1666"/>
                  <a:pt x="2146" y="1073"/>
                </a:cubicBezTo>
                <a:cubicBezTo>
                  <a:pt x="2146" y="479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2"/>
          <p:cNvSpPr/>
          <p:nvPr/>
        </p:nvSpPr>
        <p:spPr>
          <a:xfrm>
            <a:off x="8928306" y="22271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3"/>
                  <a:pt x="1803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2"/>
          <p:cNvSpPr/>
          <p:nvPr/>
        </p:nvSpPr>
        <p:spPr>
          <a:xfrm>
            <a:off x="8974333" y="2250368"/>
            <a:ext cx="265566" cy="12144"/>
          </a:xfrm>
          <a:custGeom>
            <a:rect b="b" l="l" r="r" t="t"/>
            <a:pathLst>
              <a:path extrusionOk="0" h="572" w="12509">
                <a:moveTo>
                  <a:pt x="274" y="1"/>
                </a:moveTo>
                <a:cubicBezTo>
                  <a:pt x="115" y="1"/>
                  <a:pt x="1" y="115"/>
                  <a:pt x="1" y="275"/>
                </a:cubicBezTo>
                <a:cubicBezTo>
                  <a:pt x="1" y="435"/>
                  <a:pt x="115" y="572"/>
                  <a:pt x="274" y="572"/>
                </a:cubicBezTo>
                <a:lnTo>
                  <a:pt x="12235" y="572"/>
                </a:lnTo>
                <a:cubicBezTo>
                  <a:pt x="12395" y="572"/>
                  <a:pt x="12509" y="435"/>
                  <a:pt x="12509" y="275"/>
                </a:cubicBezTo>
                <a:cubicBezTo>
                  <a:pt x="12509" y="115"/>
                  <a:pt x="12395" y="1"/>
                  <a:pt x="122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2"/>
          <p:cNvSpPr/>
          <p:nvPr/>
        </p:nvSpPr>
        <p:spPr>
          <a:xfrm>
            <a:off x="8974333" y="2392353"/>
            <a:ext cx="265566" cy="115831"/>
          </a:xfrm>
          <a:custGeom>
            <a:rect b="b" l="l" r="r" t="t"/>
            <a:pathLst>
              <a:path extrusionOk="0" h="5456" w="12509">
                <a:moveTo>
                  <a:pt x="12235" y="1"/>
                </a:moveTo>
                <a:cubicBezTo>
                  <a:pt x="9290" y="1"/>
                  <a:pt x="7830" y="1233"/>
                  <a:pt x="6414" y="2420"/>
                </a:cubicBezTo>
                <a:cubicBezTo>
                  <a:pt x="4976" y="3630"/>
                  <a:pt x="3470" y="4885"/>
                  <a:pt x="274" y="4885"/>
                </a:cubicBezTo>
                <a:cubicBezTo>
                  <a:pt x="115" y="4885"/>
                  <a:pt x="1" y="5022"/>
                  <a:pt x="1" y="5182"/>
                </a:cubicBezTo>
                <a:cubicBezTo>
                  <a:pt x="1" y="5342"/>
                  <a:pt x="115" y="5456"/>
                  <a:pt x="274" y="5456"/>
                </a:cubicBezTo>
                <a:cubicBezTo>
                  <a:pt x="3698" y="5456"/>
                  <a:pt x="5273" y="4132"/>
                  <a:pt x="6780" y="2854"/>
                </a:cubicBezTo>
                <a:cubicBezTo>
                  <a:pt x="8172" y="1690"/>
                  <a:pt x="9496" y="571"/>
                  <a:pt x="12235" y="571"/>
                </a:cubicBezTo>
                <a:cubicBezTo>
                  <a:pt x="12395" y="571"/>
                  <a:pt x="12509" y="457"/>
                  <a:pt x="12509" y="297"/>
                </a:cubicBezTo>
                <a:cubicBezTo>
                  <a:pt x="12509" y="138"/>
                  <a:pt x="12395" y="1"/>
                  <a:pt x="122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2"/>
          <p:cNvSpPr/>
          <p:nvPr/>
        </p:nvSpPr>
        <p:spPr>
          <a:xfrm>
            <a:off x="9234059" y="2375390"/>
            <a:ext cx="46069" cy="46069"/>
          </a:xfrm>
          <a:custGeom>
            <a:rect b="b" l="l" r="r" t="t"/>
            <a:pathLst>
              <a:path extrusionOk="0" h="2170" w="2170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69" y="1690"/>
                  <a:pt x="2169" y="1096"/>
                </a:cubicBezTo>
                <a:cubicBezTo>
                  <a:pt x="2169" y="503"/>
                  <a:pt x="1667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2"/>
          <p:cNvSpPr/>
          <p:nvPr/>
        </p:nvSpPr>
        <p:spPr>
          <a:xfrm>
            <a:off x="9227775" y="2369573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26" y="572"/>
                  <a:pt x="2169" y="937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7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2"/>
          <p:cNvSpPr/>
          <p:nvPr/>
        </p:nvSpPr>
        <p:spPr>
          <a:xfrm>
            <a:off x="8934590" y="2479098"/>
            <a:ext cx="45581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46" y="1689"/>
                  <a:pt x="2146" y="1096"/>
                </a:cubicBezTo>
                <a:cubicBezTo>
                  <a:pt x="2146" y="503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2"/>
          <p:cNvSpPr/>
          <p:nvPr/>
        </p:nvSpPr>
        <p:spPr>
          <a:xfrm>
            <a:off x="8928306" y="247328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2"/>
          <p:cNvSpPr/>
          <p:nvPr/>
        </p:nvSpPr>
        <p:spPr>
          <a:xfrm>
            <a:off x="6721527" y="3697435"/>
            <a:ext cx="59147" cy="58064"/>
          </a:xfrm>
          <a:custGeom>
            <a:rect b="b" l="l" r="r" t="t"/>
            <a:pathLst>
              <a:path extrusionOk="0" h="2735" w="2786">
                <a:moveTo>
                  <a:pt x="2466" y="1"/>
                </a:moveTo>
                <a:cubicBezTo>
                  <a:pt x="2392" y="1"/>
                  <a:pt x="2317" y="29"/>
                  <a:pt x="2260" y="86"/>
                </a:cubicBezTo>
                <a:lnTo>
                  <a:pt x="92" y="2255"/>
                </a:lnTo>
                <a:cubicBezTo>
                  <a:pt x="1" y="2369"/>
                  <a:pt x="1" y="2552"/>
                  <a:pt x="92" y="2643"/>
                </a:cubicBezTo>
                <a:cubicBezTo>
                  <a:pt x="160" y="2711"/>
                  <a:pt x="229" y="2734"/>
                  <a:pt x="297" y="2734"/>
                </a:cubicBezTo>
                <a:cubicBezTo>
                  <a:pt x="366" y="2734"/>
                  <a:pt x="457" y="2711"/>
                  <a:pt x="503" y="2643"/>
                </a:cubicBezTo>
                <a:lnTo>
                  <a:pt x="2671" y="497"/>
                </a:lnTo>
                <a:cubicBezTo>
                  <a:pt x="2785" y="383"/>
                  <a:pt x="2785" y="201"/>
                  <a:pt x="2671" y="86"/>
                </a:cubicBezTo>
                <a:cubicBezTo>
                  <a:pt x="2614" y="29"/>
                  <a:pt x="2540" y="1"/>
                  <a:pt x="24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2"/>
          <p:cNvSpPr/>
          <p:nvPr/>
        </p:nvSpPr>
        <p:spPr>
          <a:xfrm>
            <a:off x="6721527" y="3697435"/>
            <a:ext cx="59147" cy="58064"/>
          </a:xfrm>
          <a:custGeom>
            <a:rect b="b" l="l" r="r" t="t"/>
            <a:pathLst>
              <a:path extrusionOk="0" h="2735" w="2786">
                <a:moveTo>
                  <a:pt x="297" y="1"/>
                </a:moveTo>
                <a:cubicBezTo>
                  <a:pt x="223" y="1"/>
                  <a:pt x="149" y="29"/>
                  <a:pt x="92" y="86"/>
                </a:cubicBezTo>
                <a:cubicBezTo>
                  <a:pt x="1" y="201"/>
                  <a:pt x="1" y="383"/>
                  <a:pt x="92" y="497"/>
                </a:cubicBezTo>
                <a:lnTo>
                  <a:pt x="2260" y="2643"/>
                </a:lnTo>
                <a:cubicBezTo>
                  <a:pt x="2329" y="2711"/>
                  <a:pt x="2397" y="2734"/>
                  <a:pt x="2466" y="2734"/>
                </a:cubicBezTo>
                <a:cubicBezTo>
                  <a:pt x="2534" y="2734"/>
                  <a:pt x="2603" y="2711"/>
                  <a:pt x="2671" y="2643"/>
                </a:cubicBezTo>
                <a:cubicBezTo>
                  <a:pt x="2785" y="2552"/>
                  <a:pt x="2785" y="2369"/>
                  <a:pt x="2671" y="2255"/>
                </a:cubicBezTo>
                <a:lnTo>
                  <a:pt x="503" y="86"/>
                </a:lnTo>
                <a:cubicBezTo>
                  <a:pt x="446" y="29"/>
                  <a:pt x="372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2"/>
          <p:cNvSpPr/>
          <p:nvPr/>
        </p:nvSpPr>
        <p:spPr>
          <a:xfrm>
            <a:off x="7141177" y="3663892"/>
            <a:ext cx="46048" cy="46048"/>
          </a:xfrm>
          <a:custGeom>
            <a:rect b="b" l="l" r="r" t="t"/>
            <a:pathLst>
              <a:path extrusionOk="0" h="2169" w="2169">
                <a:moveTo>
                  <a:pt x="1073" y="0"/>
                </a:moveTo>
                <a:cubicBezTo>
                  <a:pt x="480" y="0"/>
                  <a:pt x="0" y="502"/>
                  <a:pt x="0" y="1096"/>
                </a:cubicBezTo>
                <a:cubicBezTo>
                  <a:pt x="0" y="1689"/>
                  <a:pt x="480" y="2169"/>
                  <a:pt x="1073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2"/>
                  <a:pt x="1667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2"/>
          <p:cNvSpPr/>
          <p:nvPr/>
        </p:nvSpPr>
        <p:spPr>
          <a:xfrm>
            <a:off x="6921172" y="3320797"/>
            <a:ext cx="46069" cy="46069"/>
          </a:xfrm>
          <a:custGeom>
            <a:rect b="b" l="l" r="r" t="t"/>
            <a:pathLst>
              <a:path extrusionOk="0" h="2170" w="2170">
                <a:moveTo>
                  <a:pt x="1096" y="1"/>
                </a:moveTo>
                <a:cubicBezTo>
                  <a:pt x="480" y="1"/>
                  <a:pt x="1" y="480"/>
                  <a:pt x="1" y="1074"/>
                </a:cubicBezTo>
                <a:cubicBezTo>
                  <a:pt x="1" y="1667"/>
                  <a:pt x="480" y="2169"/>
                  <a:pt x="1096" y="2169"/>
                </a:cubicBezTo>
                <a:cubicBezTo>
                  <a:pt x="1690" y="2169"/>
                  <a:pt x="2169" y="1667"/>
                  <a:pt x="2169" y="1074"/>
                </a:cubicBezTo>
                <a:cubicBezTo>
                  <a:pt x="2169" y="480"/>
                  <a:pt x="1690" y="1"/>
                  <a:pt x="10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2"/>
          <p:cNvSpPr/>
          <p:nvPr/>
        </p:nvSpPr>
        <p:spPr>
          <a:xfrm>
            <a:off x="6915355" y="3314513"/>
            <a:ext cx="57703" cy="58170"/>
          </a:xfrm>
          <a:custGeom>
            <a:rect b="b" l="l" r="r" t="t"/>
            <a:pathLst>
              <a:path extrusionOk="0" h="2740" w="2718">
                <a:moveTo>
                  <a:pt x="1370" y="571"/>
                </a:moveTo>
                <a:cubicBezTo>
                  <a:pt x="1804" y="571"/>
                  <a:pt x="2146" y="936"/>
                  <a:pt x="2146" y="1370"/>
                </a:cubicBezTo>
                <a:cubicBezTo>
                  <a:pt x="2146" y="1803"/>
                  <a:pt x="1804" y="2169"/>
                  <a:pt x="1370" y="2169"/>
                </a:cubicBezTo>
                <a:cubicBezTo>
                  <a:pt x="914" y="2169"/>
                  <a:pt x="571" y="1803"/>
                  <a:pt x="571" y="1370"/>
                </a:cubicBezTo>
                <a:cubicBezTo>
                  <a:pt x="571" y="936"/>
                  <a:pt x="914" y="571"/>
                  <a:pt x="1370" y="571"/>
                </a:cubicBezTo>
                <a:close/>
                <a:moveTo>
                  <a:pt x="1370" y="0"/>
                </a:moveTo>
                <a:cubicBezTo>
                  <a:pt x="617" y="0"/>
                  <a:pt x="1" y="616"/>
                  <a:pt x="1" y="1370"/>
                </a:cubicBezTo>
                <a:cubicBezTo>
                  <a:pt x="1" y="2123"/>
                  <a:pt x="617" y="2739"/>
                  <a:pt x="1370" y="2739"/>
                </a:cubicBezTo>
                <a:cubicBezTo>
                  <a:pt x="2124" y="2739"/>
                  <a:pt x="2717" y="2123"/>
                  <a:pt x="2717" y="1370"/>
                </a:cubicBezTo>
                <a:cubicBezTo>
                  <a:pt x="2717" y="616"/>
                  <a:pt x="2124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2"/>
          <p:cNvSpPr/>
          <p:nvPr/>
        </p:nvSpPr>
        <p:spPr>
          <a:xfrm>
            <a:off x="6305761" y="2098702"/>
            <a:ext cx="266054" cy="116319"/>
          </a:xfrm>
          <a:custGeom>
            <a:rect b="b" l="l" r="r" t="t"/>
            <a:pathLst>
              <a:path extrusionOk="0" h="5479" w="12532">
                <a:moveTo>
                  <a:pt x="297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7" y="571"/>
                </a:cubicBezTo>
                <a:cubicBezTo>
                  <a:pt x="3014" y="571"/>
                  <a:pt x="4337" y="1690"/>
                  <a:pt x="5730" y="2854"/>
                </a:cubicBezTo>
                <a:cubicBezTo>
                  <a:pt x="7259" y="4155"/>
                  <a:pt x="8834" y="5479"/>
                  <a:pt x="12235" y="5479"/>
                </a:cubicBezTo>
                <a:cubicBezTo>
                  <a:pt x="12395" y="5479"/>
                  <a:pt x="12532" y="5342"/>
                  <a:pt x="12532" y="5182"/>
                </a:cubicBezTo>
                <a:cubicBezTo>
                  <a:pt x="12532" y="5022"/>
                  <a:pt x="12395" y="4908"/>
                  <a:pt x="12235" y="4908"/>
                </a:cubicBezTo>
                <a:cubicBezTo>
                  <a:pt x="9039" y="4908"/>
                  <a:pt x="7556" y="3653"/>
                  <a:pt x="6095" y="2420"/>
                </a:cubicBezTo>
                <a:cubicBezTo>
                  <a:pt x="4703" y="1233"/>
                  <a:pt x="3242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2"/>
          <p:cNvSpPr/>
          <p:nvPr/>
        </p:nvSpPr>
        <p:spPr>
          <a:xfrm>
            <a:off x="6266019" y="2082228"/>
            <a:ext cx="46069" cy="45581"/>
          </a:xfrm>
          <a:custGeom>
            <a:rect b="b" l="l" r="r" t="t"/>
            <a:pathLst>
              <a:path extrusionOk="0" h="2147" w="2170">
                <a:moveTo>
                  <a:pt x="1074" y="1"/>
                </a:moveTo>
                <a:cubicBezTo>
                  <a:pt x="480" y="1"/>
                  <a:pt x="1" y="480"/>
                  <a:pt x="1" y="1073"/>
                </a:cubicBezTo>
                <a:cubicBezTo>
                  <a:pt x="1" y="1667"/>
                  <a:pt x="480" y="2146"/>
                  <a:pt x="1074" y="2146"/>
                </a:cubicBezTo>
                <a:cubicBezTo>
                  <a:pt x="1690" y="2146"/>
                  <a:pt x="2169" y="1667"/>
                  <a:pt x="2169" y="1073"/>
                </a:cubicBezTo>
                <a:cubicBezTo>
                  <a:pt x="2169" y="480"/>
                  <a:pt x="1690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2"/>
          <p:cNvSpPr/>
          <p:nvPr/>
        </p:nvSpPr>
        <p:spPr>
          <a:xfrm>
            <a:off x="5834273" y="1252813"/>
            <a:ext cx="920724" cy="794066"/>
          </a:xfrm>
          <a:custGeom>
            <a:rect b="b" l="l" r="r" t="t"/>
            <a:pathLst>
              <a:path extrusionOk="0" h="37403" w="43369">
                <a:moveTo>
                  <a:pt x="19556" y="0"/>
                </a:moveTo>
                <a:cubicBezTo>
                  <a:pt x="18727" y="0"/>
                  <a:pt x="17827" y="136"/>
                  <a:pt x="16845" y="425"/>
                </a:cubicBezTo>
                <a:cubicBezTo>
                  <a:pt x="0" y="5401"/>
                  <a:pt x="17598" y="37402"/>
                  <a:pt x="17598" y="37402"/>
                </a:cubicBezTo>
                <a:lnTo>
                  <a:pt x="43368" y="30235"/>
                </a:lnTo>
                <a:cubicBezTo>
                  <a:pt x="29092" y="24499"/>
                  <a:pt x="30693" y="0"/>
                  <a:pt x="195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2"/>
          <p:cNvSpPr/>
          <p:nvPr/>
        </p:nvSpPr>
        <p:spPr>
          <a:xfrm>
            <a:off x="6565487" y="2185935"/>
            <a:ext cx="46069" cy="45560"/>
          </a:xfrm>
          <a:custGeom>
            <a:rect b="b" l="l" r="r" t="t"/>
            <a:pathLst>
              <a:path extrusionOk="0" h="2146" w="2170">
                <a:moveTo>
                  <a:pt x="1097" y="0"/>
                </a:moveTo>
                <a:cubicBezTo>
                  <a:pt x="503" y="0"/>
                  <a:pt x="1" y="479"/>
                  <a:pt x="1" y="1073"/>
                </a:cubicBezTo>
                <a:cubicBezTo>
                  <a:pt x="1" y="1666"/>
                  <a:pt x="503" y="2146"/>
                  <a:pt x="1097" y="2146"/>
                </a:cubicBezTo>
                <a:cubicBezTo>
                  <a:pt x="1690" y="2146"/>
                  <a:pt x="2169" y="1666"/>
                  <a:pt x="2169" y="1073"/>
                </a:cubicBezTo>
                <a:cubicBezTo>
                  <a:pt x="2169" y="479"/>
                  <a:pt x="1690" y="0"/>
                  <a:pt x="10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2"/>
          <p:cNvSpPr/>
          <p:nvPr/>
        </p:nvSpPr>
        <p:spPr>
          <a:xfrm>
            <a:off x="6559691" y="2179630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8" y="936"/>
                  <a:pt x="2168" y="1370"/>
                </a:cubicBezTo>
                <a:cubicBezTo>
                  <a:pt x="2168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9" name="Google Shape;1439;p22"/>
          <p:cNvPicPr preferRelativeResize="0"/>
          <p:nvPr/>
        </p:nvPicPr>
        <p:blipFill rotWithShape="1">
          <a:blip r:embed="rId3">
            <a:alphaModFix/>
          </a:blip>
          <a:srcRect b="6162" l="8199" r="10214" t="3617"/>
          <a:stretch/>
        </p:blipFill>
        <p:spPr>
          <a:xfrm>
            <a:off x="5191537" y="631800"/>
            <a:ext cx="2395200" cy="305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3"/>
          <p:cNvSpPr txBox="1"/>
          <p:nvPr>
            <p:ph type="title"/>
          </p:nvPr>
        </p:nvSpPr>
        <p:spPr>
          <a:xfrm>
            <a:off x="1706713" y="32375"/>
            <a:ext cx="5746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Pretect</a:t>
            </a:r>
            <a:endParaRPr/>
          </a:p>
        </p:txBody>
      </p:sp>
      <p:grpSp>
        <p:nvGrpSpPr>
          <p:cNvPr id="1445" name="Google Shape;1445;p23"/>
          <p:cNvGrpSpPr/>
          <p:nvPr/>
        </p:nvGrpSpPr>
        <p:grpSpPr>
          <a:xfrm>
            <a:off x="6132817" y="269653"/>
            <a:ext cx="1490178" cy="21378"/>
            <a:chOff x="2940000" y="3484425"/>
            <a:chExt cx="876575" cy="12575"/>
          </a:xfrm>
        </p:grpSpPr>
        <p:sp>
          <p:nvSpPr>
            <p:cNvPr id="1446" name="Google Shape;1446;p23"/>
            <p:cNvSpPr/>
            <p:nvPr/>
          </p:nvSpPr>
          <p:spPr>
            <a:xfrm>
              <a:off x="356682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34884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34101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33317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38018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372355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364517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3253400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31750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30967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301832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94000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23"/>
          <p:cNvGrpSpPr/>
          <p:nvPr/>
        </p:nvGrpSpPr>
        <p:grpSpPr>
          <a:xfrm>
            <a:off x="1521017" y="269653"/>
            <a:ext cx="1490178" cy="21378"/>
            <a:chOff x="2940000" y="3484425"/>
            <a:chExt cx="876575" cy="12575"/>
          </a:xfrm>
        </p:grpSpPr>
        <p:sp>
          <p:nvSpPr>
            <p:cNvPr id="1459" name="Google Shape;1459;p23"/>
            <p:cNvSpPr/>
            <p:nvPr/>
          </p:nvSpPr>
          <p:spPr>
            <a:xfrm>
              <a:off x="356682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34884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4101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33317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38018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372355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364517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3253400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31750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30967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301832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294000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2" name="Google Shape;14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699275"/>
            <a:ext cx="2119642" cy="423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0">
              <a:srgbClr val="000000">
                <a:alpha val="50000"/>
              </a:srgbClr>
            </a:outerShdw>
          </a:effectLst>
        </p:spPr>
      </p:pic>
      <p:pic>
        <p:nvPicPr>
          <p:cNvPr id="1473" name="Google Shape;14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92" y="699275"/>
            <a:ext cx="2101320" cy="423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4"/>
          <p:cNvSpPr txBox="1"/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80" name="Google Shape;1480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81" name="Google Shape;1481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4" name="Google Shape;14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075" y="1038500"/>
            <a:ext cx="3834076" cy="382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p24"/>
          <p:cNvPicPr preferRelativeResize="0"/>
          <p:nvPr/>
        </p:nvPicPr>
        <p:blipFill rotWithShape="1">
          <a:blip r:embed="rId3">
            <a:alphaModFix/>
          </a:blip>
          <a:srcRect b="72165" l="0" r="0" t="0"/>
          <a:stretch/>
        </p:blipFill>
        <p:spPr>
          <a:xfrm>
            <a:off x="1157788" y="1601763"/>
            <a:ext cx="6993900" cy="193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24"/>
          <p:cNvPicPr preferRelativeResize="0"/>
          <p:nvPr/>
        </p:nvPicPr>
        <p:blipFill rotWithShape="1">
          <a:blip r:embed="rId3">
            <a:alphaModFix/>
          </a:blip>
          <a:srcRect b="41005" l="0" r="0" t="25694"/>
          <a:stretch/>
        </p:blipFill>
        <p:spPr>
          <a:xfrm>
            <a:off x="1504475" y="1601775"/>
            <a:ext cx="6793277" cy="22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24"/>
          <p:cNvPicPr preferRelativeResize="0"/>
          <p:nvPr/>
        </p:nvPicPr>
        <p:blipFill rotWithShape="1">
          <a:blip r:embed="rId3">
            <a:alphaModFix/>
          </a:blip>
          <a:srcRect b="0" l="0" r="0" t="58994"/>
          <a:stretch/>
        </p:blipFill>
        <p:spPr>
          <a:xfrm>
            <a:off x="938175" y="1350175"/>
            <a:ext cx="7351875" cy="300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5"/>
          <p:cNvSpPr txBox="1"/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CLases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94" name="Google Shape;1494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95" name="Google Shape;1495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8" name="Google Shape;14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37" y="1017725"/>
            <a:ext cx="5422927" cy="4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6"/>
          <p:cNvSpPr txBox="1"/>
          <p:nvPr>
            <p:ph type="title"/>
          </p:nvPr>
        </p:nvSpPr>
        <p:spPr>
          <a:xfrm>
            <a:off x="2065150" y="2913650"/>
            <a:ext cx="50952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https://www.figma.com/file/yaCabZNvd4jmsPt2SsrRIa/Pretect-Draft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https://github.com/IntroCompuMovil202110/Pretect</a:t>
            </a:r>
            <a:endParaRPr sz="1000"/>
          </a:p>
        </p:txBody>
      </p:sp>
      <p:sp>
        <p:nvSpPr>
          <p:cNvPr id="1504" name="Google Shape;1504;p26"/>
          <p:cNvSpPr txBox="1"/>
          <p:nvPr>
            <p:ph idx="1" type="subTitle"/>
          </p:nvPr>
        </p:nvSpPr>
        <p:spPr>
          <a:xfrm>
            <a:off x="1836750" y="1863848"/>
            <a:ext cx="5470500" cy="9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¡GRACIAS!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