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oppins"/>
      <p:regular r:id="rId10"/>
      <p:bold r:id="rId11"/>
      <p:italic r:id="rId12"/>
      <p:boldItalic r:id="rId13"/>
    </p:embeddedFont>
    <p:embeddedFont>
      <p:font typeface="Bebas Neue"/>
      <p:regular r:id="rId14"/>
    </p:embeddedFont>
    <p:embeddedFont>
      <p:font typeface="Quicksand"/>
      <p:regular r:id="rId15"/>
      <p:bold r:id="rId16"/>
    </p:embeddedFont>
    <p:embeddedFont>
      <p:font typeface="Poppins ExtraBold"/>
      <p:bold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ppins-bold.fntdata"/><Relationship Id="rId10" Type="http://schemas.openxmlformats.org/officeDocument/2006/relationships/font" Target="fonts/Poppins-regular.fntdata"/><Relationship Id="rId13" Type="http://schemas.openxmlformats.org/officeDocument/2006/relationships/font" Target="fonts/Poppins-boldItalic.fntdata"/><Relationship Id="rId12" Type="http://schemas.openxmlformats.org/officeDocument/2006/relationships/font" Target="fonts/Poppi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Quicksand-regular.fntdata"/><Relationship Id="rId14" Type="http://schemas.openxmlformats.org/officeDocument/2006/relationships/font" Target="fonts/BebasNeue-regular.fntdata"/><Relationship Id="rId17" Type="http://schemas.openxmlformats.org/officeDocument/2006/relationships/font" Target="fonts/PoppinsExtraBold-bold.fntdata"/><Relationship Id="rId16" Type="http://schemas.openxmlformats.org/officeDocument/2006/relationships/font" Target="fonts/Quicksan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PoppinsExtra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aefed0262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aefed0262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d570f62961_0_28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d570f62961_0_28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d55b825be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d55b825be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d55c1547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d55c1547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d570f62961_0_19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d570f62961_0_19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1436825"/>
            <a:ext cx="3852000" cy="153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298925" y="3139950"/>
            <a:ext cx="1877700" cy="72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1"/>
          <p:cNvGrpSpPr/>
          <p:nvPr/>
        </p:nvGrpSpPr>
        <p:grpSpPr>
          <a:xfrm>
            <a:off x="8589197" y="11222"/>
            <a:ext cx="584466" cy="3946393"/>
            <a:chOff x="8559523" y="791447"/>
            <a:chExt cx="584466" cy="3946393"/>
          </a:xfrm>
        </p:grpSpPr>
        <p:sp>
          <p:nvSpPr>
            <p:cNvPr id="173" name="Google Shape;173;p11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" name="Google Shape;184;p11"/>
          <p:cNvGrpSpPr/>
          <p:nvPr/>
        </p:nvGrpSpPr>
        <p:grpSpPr>
          <a:xfrm flipH="1">
            <a:off x="-29671" y="1261388"/>
            <a:ext cx="1758614" cy="3882110"/>
            <a:chOff x="7444711" y="1171313"/>
            <a:chExt cx="1758614" cy="3882110"/>
          </a:xfrm>
        </p:grpSpPr>
        <p:sp>
          <p:nvSpPr>
            <p:cNvPr id="185" name="Google Shape;185;p11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11"/>
          <p:cNvGrpSpPr/>
          <p:nvPr/>
        </p:nvGrpSpPr>
        <p:grpSpPr>
          <a:xfrm>
            <a:off x="-13250" y="110887"/>
            <a:ext cx="2758303" cy="193976"/>
            <a:chOff x="-344350" y="4817800"/>
            <a:chExt cx="2758303" cy="193976"/>
          </a:xfrm>
        </p:grpSpPr>
        <p:sp>
          <p:nvSpPr>
            <p:cNvPr id="202" name="Google Shape;202;p11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11"/>
          <p:cNvSpPr txBox="1"/>
          <p:nvPr>
            <p:ph hasCustomPrompt="1" type="title"/>
          </p:nvPr>
        </p:nvSpPr>
        <p:spPr>
          <a:xfrm>
            <a:off x="1365900" y="1626688"/>
            <a:ext cx="6412200" cy="149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07" name="Google Shape;207;p11"/>
          <p:cNvSpPr txBox="1"/>
          <p:nvPr>
            <p:ph idx="1" type="subTitle"/>
          </p:nvPr>
        </p:nvSpPr>
        <p:spPr>
          <a:xfrm>
            <a:off x="1365900" y="3123513"/>
            <a:ext cx="6412200" cy="39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13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211" name="Google Shape;211;p13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63976" y="15434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3702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425521" y="20103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341846" y="970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Google Shape;220;p13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221" name="Google Shape;221;p13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8809535" y="50001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13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231" name="Google Shape;231;p13"/>
            <p:cNvSpPr/>
            <p:nvPr/>
          </p:nvSpPr>
          <p:spPr>
            <a:xfrm flipH="1">
              <a:off x="1356776" y="4915675"/>
              <a:ext cx="78673" cy="78715"/>
            </a:xfrm>
            <a:custGeom>
              <a:rect b="b" l="l" r="r" t="t"/>
              <a:pathLst>
                <a:path extrusionOk="0" h="1881" w="188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088282" y="4915675"/>
              <a:ext cx="77627" cy="78715"/>
            </a:xfrm>
            <a:custGeom>
              <a:rect b="b" l="l" r="r" t="t"/>
              <a:pathLst>
                <a:path extrusionOk="0" h="1881" w="1855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818699" y="4915675"/>
              <a:ext cx="78715" cy="78715"/>
            </a:xfrm>
            <a:custGeom>
              <a:rect b="b" l="l" r="r" t="t"/>
              <a:pathLst>
                <a:path extrusionOk="0" h="1881" w="1881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13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235" name="Google Shape;235;p13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13"/>
          <p:cNvSpPr txBox="1"/>
          <p:nvPr>
            <p:ph idx="1" type="subTitle"/>
          </p:nvPr>
        </p:nvSpPr>
        <p:spPr>
          <a:xfrm>
            <a:off x="1826474" y="3566590"/>
            <a:ext cx="2331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9" name="Google Shape;239;p13"/>
          <p:cNvSpPr txBox="1"/>
          <p:nvPr>
            <p:ph idx="2" type="subTitle"/>
          </p:nvPr>
        </p:nvSpPr>
        <p:spPr>
          <a:xfrm>
            <a:off x="1826486" y="3971893"/>
            <a:ext cx="2331000" cy="59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0" name="Google Shape;240;p13"/>
          <p:cNvSpPr txBox="1"/>
          <p:nvPr>
            <p:ph hasCustomPrompt="1" type="title"/>
          </p:nvPr>
        </p:nvSpPr>
        <p:spPr>
          <a:xfrm>
            <a:off x="859800" y="3838052"/>
            <a:ext cx="539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1" name="Google Shape;241;p13"/>
          <p:cNvSpPr txBox="1"/>
          <p:nvPr>
            <p:ph idx="3" type="subTitle"/>
          </p:nvPr>
        </p:nvSpPr>
        <p:spPr>
          <a:xfrm>
            <a:off x="6092999" y="3566590"/>
            <a:ext cx="2331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2" name="Google Shape;242;p13"/>
          <p:cNvSpPr txBox="1"/>
          <p:nvPr>
            <p:ph idx="4" type="subTitle"/>
          </p:nvPr>
        </p:nvSpPr>
        <p:spPr>
          <a:xfrm>
            <a:off x="6093011" y="3971893"/>
            <a:ext cx="2331000" cy="59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3" name="Google Shape;243;p13"/>
          <p:cNvSpPr txBox="1"/>
          <p:nvPr>
            <p:ph hasCustomPrompt="1" idx="5" type="title"/>
          </p:nvPr>
        </p:nvSpPr>
        <p:spPr>
          <a:xfrm>
            <a:off x="5126400" y="3838051"/>
            <a:ext cx="539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5" name="Google Shape;245;p13"/>
          <p:cNvSpPr txBox="1"/>
          <p:nvPr>
            <p:ph idx="7" type="subTitle"/>
          </p:nvPr>
        </p:nvSpPr>
        <p:spPr>
          <a:xfrm>
            <a:off x="1826474" y="1773711"/>
            <a:ext cx="2331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6" name="Google Shape;246;p13"/>
          <p:cNvSpPr txBox="1"/>
          <p:nvPr>
            <p:ph idx="8" type="subTitle"/>
          </p:nvPr>
        </p:nvSpPr>
        <p:spPr>
          <a:xfrm>
            <a:off x="1826486" y="2179013"/>
            <a:ext cx="2331000" cy="59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7" name="Google Shape;247;p13"/>
          <p:cNvSpPr txBox="1"/>
          <p:nvPr>
            <p:ph hasCustomPrompt="1" idx="9" type="title"/>
          </p:nvPr>
        </p:nvSpPr>
        <p:spPr>
          <a:xfrm>
            <a:off x="859800" y="2045175"/>
            <a:ext cx="539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/>
          <p:nvPr>
            <p:ph idx="13" type="subTitle"/>
          </p:nvPr>
        </p:nvSpPr>
        <p:spPr>
          <a:xfrm>
            <a:off x="6092999" y="1773711"/>
            <a:ext cx="2331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9" name="Google Shape;249;p13"/>
          <p:cNvSpPr txBox="1"/>
          <p:nvPr>
            <p:ph idx="14" type="subTitle"/>
          </p:nvPr>
        </p:nvSpPr>
        <p:spPr>
          <a:xfrm>
            <a:off x="6093011" y="2179013"/>
            <a:ext cx="2331000" cy="59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0" name="Google Shape;250;p13"/>
          <p:cNvSpPr txBox="1"/>
          <p:nvPr>
            <p:ph hasCustomPrompt="1" idx="15" type="title"/>
          </p:nvPr>
        </p:nvSpPr>
        <p:spPr>
          <a:xfrm>
            <a:off x="5126400" y="2045175"/>
            <a:ext cx="539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6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14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253" name="Google Shape;253;p14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" name="Google Shape;257;p14"/>
          <p:cNvGrpSpPr/>
          <p:nvPr/>
        </p:nvGrpSpPr>
        <p:grpSpPr>
          <a:xfrm rot="5400000">
            <a:off x="6554770" y="-1487956"/>
            <a:ext cx="1101268" cy="4077170"/>
            <a:chOff x="-7" y="0"/>
            <a:chExt cx="1101268" cy="4077170"/>
          </a:xfrm>
        </p:grpSpPr>
        <p:sp>
          <p:nvSpPr>
            <p:cNvPr id="258" name="Google Shape;258;p14"/>
            <p:cNvSpPr/>
            <p:nvPr/>
          </p:nvSpPr>
          <p:spPr>
            <a:xfrm>
              <a:off x="354318" y="3686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216376" y="14672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654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189446" y="4018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737284" y="3416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1041351" y="1469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14"/>
          <p:cNvGrpSpPr/>
          <p:nvPr/>
        </p:nvGrpSpPr>
        <p:grpSpPr>
          <a:xfrm rot="10800000">
            <a:off x="714797" y="111636"/>
            <a:ext cx="425883" cy="216100"/>
            <a:chOff x="259675" y="4807625"/>
            <a:chExt cx="425883" cy="216100"/>
          </a:xfrm>
        </p:grpSpPr>
        <p:sp>
          <p:nvSpPr>
            <p:cNvPr id="271" name="Google Shape;271;p14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p14"/>
          <p:cNvGrpSpPr/>
          <p:nvPr/>
        </p:nvGrpSpPr>
        <p:grpSpPr>
          <a:xfrm>
            <a:off x="-8" y="1128260"/>
            <a:ext cx="2468054" cy="4015243"/>
            <a:chOff x="-8" y="1128260"/>
            <a:chExt cx="2468054" cy="4015243"/>
          </a:xfrm>
        </p:grpSpPr>
        <p:sp>
          <p:nvSpPr>
            <p:cNvPr id="275" name="Google Shape;275;p14"/>
            <p:cNvSpPr/>
            <p:nvPr/>
          </p:nvSpPr>
          <p:spPr>
            <a:xfrm flipH="1">
              <a:off x="486889" y="2735610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 flipH="1">
              <a:off x="1829862" y="4758281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 flipH="1">
              <a:off x="152001" y="4621463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 flipH="1">
              <a:off x="460236" y="4301957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 flipH="1">
              <a:off x="68519" y="2994928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 flipH="1">
              <a:off x="2408570" y="4695311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 flipH="1">
              <a:off x="347550" y="1964344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 flipH="1">
              <a:off x="-8" y="3702906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 flipH="1">
              <a:off x="690172" y="5120926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 flipH="1">
              <a:off x="86660" y="1818954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 flipH="1">
              <a:off x="388501" y="3562405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 flipH="1">
              <a:off x="505938" y="1382244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 flipH="1">
              <a:off x="49477" y="1128260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 flipH="1">
              <a:off x="2075445" y="494884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 flipH="1">
              <a:off x="1642092" y="501854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 flipH="1">
              <a:off x="898006" y="490589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4"/>
          <p:cNvSpPr txBox="1"/>
          <p:nvPr>
            <p:ph type="title"/>
          </p:nvPr>
        </p:nvSpPr>
        <p:spPr>
          <a:xfrm>
            <a:off x="1638750" y="1745350"/>
            <a:ext cx="5866500" cy="14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92" name="Google Shape;292;p14"/>
          <p:cNvSpPr txBox="1"/>
          <p:nvPr>
            <p:ph idx="2" type="title"/>
          </p:nvPr>
        </p:nvSpPr>
        <p:spPr>
          <a:xfrm>
            <a:off x="1638750" y="3603775"/>
            <a:ext cx="5866500" cy="46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15"/>
          <p:cNvGrpSpPr/>
          <p:nvPr/>
        </p:nvGrpSpPr>
        <p:grpSpPr>
          <a:xfrm>
            <a:off x="-7" y="0"/>
            <a:ext cx="643914" cy="3623066"/>
            <a:chOff x="-7" y="0"/>
            <a:chExt cx="643914" cy="3623066"/>
          </a:xfrm>
        </p:grpSpPr>
        <p:sp>
          <p:nvSpPr>
            <p:cNvPr id="297" name="Google Shape;297;p15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63976" y="15434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3702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341846" y="970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584884" y="20180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507951" y="28901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15"/>
          <p:cNvGrpSpPr/>
          <p:nvPr/>
        </p:nvGrpSpPr>
        <p:grpSpPr>
          <a:xfrm>
            <a:off x="7479167" y="1128258"/>
            <a:ext cx="1664822" cy="4015243"/>
            <a:chOff x="7479167" y="1128258"/>
            <a:chExt cx="1664822" cy="4015243"/>
          </a:xfrm>
        </p:grpSpPr>
        <p:sp>
          <p:nvSpPr>
            <p:cNvPr id="310" name="Google Shape;310;p15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8131403" y="4834478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8809535" y="50001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7771060" y="4796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7479167" y="5018542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15"/>
          <p:cNvSpPr txBox="1"/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6" name="Google Shape;326;p15"/>
          <p:cNvSpPr txBox="1"/>
          <p:nvPr>
            <p:ph idx="1" type="subTitle"/>
          </p:nvPr>
        </p:nvSpPr>
        <p:spPr>
          <a:xfrm>
            <a:off x="720000" y="2801600"/>
            <a:ext cx="21309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7" name="Google Shape;327;p15"/>
          <p:cNvSpPr txBox="1"/>
          <p:nvPr>
            <p:ph idx="2" type="subTitle"/>
          </p:nvPr>
        </p:nvSpPr>
        <p:spPr>
          <a:xfrm>
            <a:off x="720000" y="3271400"/>
            <a:ext cx="21309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8" name="Google Shape;328;p15"/>
          <p:cNvSpPr txBox="1"/>
          <p:nvPr>
            <p:ph idx="3" type="subTitle"/>
          </p:nvPr>
        </p:nvSpPr>
        <p:spPr>
          <a:xfrm>
            <a:off x="3506550" y="2801600"/>
            <a:ext cx="21309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9" name="Google Shape;329;p15"/>
          <p:cNvSpPr txBox="1"/>
          <p:nvPr>
            <p:ph idx="4" type="subTitle"/>
          </p:nvPr>
        </p:nvSpPr>
        <p:spPr>
          <a:xfrm>
            <a:off x="3506550" y="3271400"/>
            <a:ext cx="21309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0" name="Google Shape;330;p15"/>
          <p:cNvSpPr txBox="1"/>
          <p:nvPr>
            <p:ph idx="5" type="subTitle"/>
          </p:nvPr>
        </p:nvSpPr>
        <p:spPr>
          <a:xfrm>
            <a:off x="6293100" y="2801600"/>
            <a:ext cx="21309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1" name="Google Shape;331;p15"/>
          <p:cNvSpPr txBox="1"/>
          <p:nvPr>
            <p:ph idx="6" type="subTitle"/>
          </p:nvPr>
        </p:nvSpPr>
        <p:spPr>
          <a:xfrm>
            <a:off x="6293100" y="3271400"/>
            <a:ext cx="21309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16"/>
          <p:cNvGrpSpPr/>
          <p:nvPr/>
        </p:nvGrpSpPr>
        <p:grpSpPr>
          <a:xfrm flipH="1">
            <a:off x="-8" y="11222"/>
            <a:ext cx="584466" cy="3946393"/>
            <a:chOff x="8559523" y="791447"/>
            <a:chExt cx="584466" cy="3946393"/>
          </a:xfrm>
        </p:grpSpPr>
        <p:sp>
          <p:nvSpPr>
            <p:cNvPr id="334" name="Google Shape;334;p16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16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346" name="Google Shape;346;p16"/>
            <p:cNvSpPr/>
            <p:nvPr/>
          </p:nvSpPr>
          <p:spPr>
            <a:xfrm flipH="1">
              <a:off x="1356776" y="4915675"/>
              <a:ext cx="78673" cy="78715"/>
            </a:xfrm>
            <a:custGeom>
              <a:rect b="b" l="l" r="r" t="t"/>
              <a:pathLst>
                <a:path extrusionOk="0" h="1881" w="188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 flipH="1">
              <a:off x="1088282" y="4915675"/>
              <a:ext cx="77627" cy="78715"/>
            </a:xfrm>
            <a:custGeom>
              <a:rect b="b" l="l" r="r" t="t"/>
              <a:pathLst>
                <a:path extrusionOk="0" h="1881" w="1855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 flipH="1">
              <a:off x="818699" y="4915675"/>
              <a:ext cx="78715" cy="78715"/>
            </a:xfrm>
            <a:custGeom>
              <a:rect b="b" l="l" r="r" t="t"/>
              <a:pathLst>
                <a:path extrusionOk="0" h="1881" w="1881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16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350" name="Google Shape;350;p16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16"/>
          <p:cNvGrpSpPr/>
          <p:nvPr/>
        </p:nvGrpSpPr>
        <p:grpSpPr>
          <a:xfrm>
            <a:off x="7444711" y="1171313"/>
            <a:ext cx="1758614" cy="3882110"/>
            <a:chOff x="7444711" y="1171313"/>
            <a:chExt cx="1758614" cy="3882110"/>
          </a:xfrm>
        </p:grpSpPr>
        <p:sp>
          <p:nvSpPr>
            <p:cNvPr id="354" name="Google Shape;354;p16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6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16"/>
          <p:cNvSpPr txBox="1"/>
          <p:nvPr>
            <p:ph idx="1" type="subTitle"/>
          </p:nvPr>
        </p:nvSpPr>
        <p:spPr>
          <a:xfrm>
            <a:off x="1826474" y="3542405"/>
            <a:ext cx="2331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1" name="Google Shape;371;p16"/>
          <p:cNvSpPr txBox="1"/>
          <p:nvPr>
            <p:ph idx="2" type="subTitle"/>
          </p:nvPr>
        </p:nvSpPr>
        <p:spPr>
          <a:xfrm>
            <a:off x="1826486" y="4012203"/>
            <a:ext cx="2331000" cy="59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2" name="Google Shape;372;p16"/>
          <p:cNvSpPr txBox="1"/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3" name="Google Shape;373;p16"/>
          <p:cNvSpPr txBox="1"/>
          <p:nvPr>
            <p:ph idx="3" type="subTitle"/>
          </p:nvPr>
        </p:nvSpPr>
        <p:spPr>
          <a:xfrm>
            <a:off x="6092999" y="3542405"/>
            <a:ext cx="2331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4" name="Google Shape;374;p16"/>
          <p:cNvSpPr txBox="1"/>
          <p:nvPr>
            <p:ph idx="4" type="subTitle"/>
          </p:nvPr>
        </p:nvSpPr>
        <p:spPr>
          <a:xfrm>
            <a:off x="6093011" y="4012203"/>
            <a:ext cx="2331000" cy="59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5" name="Google Shape;375;p16"/>
          <p:cNvSpPr txBox="1"/>
          <p:nvPr>
            <p:ph idx="5" type="subTitle"/>
          </p:nvPr>
        </p:nvSpPr>
        <p:spPr>
          <a:xfrm>
            <a:off x="1826474" y="1749525"/>
            <a:ext cx="2331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6" name="Google Shape;376;p16"/>
          <p:cNvSpPr txBox="1"/>
          <p:nvPr>
            <p:ph idx="6" type="subTitle"/>
          </p:nvPr>
        </p:nvSpPr>
        <p:spPr>
          <a:xfrm>
            <a:off x="1826486" y="2219323"/>
            <a:ext cx="2331000" cy="59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7" name="Google Shape;377;p16"/>
          <p:cNvSpPr txBox="1"/>
          <p:nvPr>
            <p:ph idx="7" type="subTitle"/>
          </p:nvPr>
        </p:nvSpPr>
        <p:spPr>
          <a:xfrm>
            <a:off x="6092999" y="1749525"/>
            <a:ext cx="2331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8" name="Google Shape;378;p16"/>
          <p:cNvSpPr txBox="1"/>
          <p:nvPr>
            <p:ph idx="8" type="subTitle"/>
          </p:nvPr>
        </p:nvSpPr>
        <p:spPr>
          <a:xfrm>
            <a:off x="6093011" y="2219323"/>
            <a:ext cx="2331000" cy="59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17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381" name="Google Shape;381;p17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17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391" name="Google Shape;391;p17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392" name="Google Shape;392;p17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7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7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7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7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7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7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7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7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7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7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4" name="Google Shape;404;p17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17"/>
          <p:cNvSpPr txBox="1"/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7" name="Google Shape;407;p17"/>
          <p:cNvSpPr txBox="1"/>
          <p:nvPr>
            <p:ph idx="1" type="subTitle"/>
          </p:nvPr>
        </p:nvSpPr>
        <p:spPr>
          <a:xfrm>
            <a:off x="720000" y="3270300"/>
            <a:ext cx="19512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8" name="Google Shape;408;p17"/>
          <p:cNvSpPr txBox="1"/>
          <p:nvPr>
            <p:ph idx="2" type="subTitle"/>
          </p:nvPr>
        </p:nvSpPr>
        <p:spPr>
          <a:xfrm>
            <a:off x="720000" y="3740100"/>
            <a:ext cx="19512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9" name="Google Shape;409;p17"/>
          <p:cNvSpPr txBox="1"/>
          <p:nvPr>
            <p:ph idx="3" type="subTitle"/>
          </p:nvPr>
        </p:nvSpPr>
        <p:spPr>
          <a:xfrm>
            <a:off x="3596400" y="3270300"/>
            <a:ext cx="19512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0" name="Google Shape;410;p17"/>
          <p:cNvSpPr txBox="1"/>
          <p:nvPr>
            <p:ph idx="4" type="subTitle"/>
          </p:nvPr>
        </p:nvSpPr>
        <p:spPr>
          <a:xfrm>
            <a:off x="3596400" y="3740100"/>
            <a:ext cx="19512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1" name="Google Shape;411;p17"/>
          <p:cNvSpPr txBox="1"/>
          <p:nvPr>
            <p:ph idx="5" type="subTitle"/>
          </p:nvPr>
        </p:nvSpPr>
        <p:spPr>
          <a:xfrm>
            <a:off x="6472800" y="3270300"/>
            <a:ext cx="19512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2" name="Google Shape;412;p17"/>
          <p:cNvSpPr txBox="1"/>
          <p:nvPr>
            <p:ph idx="6" type="subTitle"/>
          </p:nvPr>
        </p:nvSpPr>
        <p:spPr>
          <a:xfrm>
            <a:off x="6472800" y="3740100"/>
            <a:ext cx="19512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3" name="Google Shape;413;p17"/>
          <p:cNvSpPr txBox="1"/>
          <p:nvPr>
            <p:ph idx="7" type="subTitle"/>
          </p:nvPr>
        </p:nvSpPr>
        <p:spPr>
          <a:xfrm>
            <a:off x="720000" y="1238550"/>
            <a:ext cx="19512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4" name="Google Shape;414;p17"/>
          <p:cNvSpPr txBox="1"/>
          <p:nvPr>
            <p:ph idx="8" type="subTitle"/>
          </p:nvPr>
        </p:nvSpPr>
        <p:spPr>
          <a:xfrm>
            <a:off x="720000" y="1708350"/>
            <a:ext cx="19512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5" name="Google Shape;415;p17"/>
          <p:cNvSpPr txBox="1"/>
          <p:nvPr>
            <p:ph idx="9" type="subTitle"/>
          </p:nvPr>
        </p:nvSpPr>
        <p:spPr>
          <a:xfrm>
            <a:off x="3596400" y="1238550"/>
            <a:ext cx="19512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6" name="Google Shape;416;p17"/>
          <p:cNvSpPr txBox="1"/>
          <p:nvPr>
            <p:ph idx="13" type="subTitle"/>
          </p:nvPr>
        </p:nvSpPr>
        <p:spPr>
          <a:xfrm>
            <a:off x="3596400" y="1708350"/>
            <a:ext cx="19512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7" name="Google Shape;417;p17"/>
          <p:cNvSpPr txBox="1"/>
          <p:nvPr>
            <p:ph idx="14" type="subTitle"/>
          </p:nvPr>
        </p:nvSpPr>
        <p:spPr>
          <a:xfrm>
            <a:off x="6472800" y="1238550"/>
            <a:ext cx="19512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8" name="Google Shape;418;p17"/>
          <p:cNvSpPr txBox="1"/>
          <p:nvPr>
            <p:ph idx="15" type="subTitle"/>
          </p:nvPr>
        </p:nvSpPr>
        <p:spPr>
          <a:xfrm>
            <a:off x="6472800" y="1708350"/>
            <a:ext cx="19512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419" name="Google Shape;419;p17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420" name="Google Shape;420;p17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4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8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8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8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7" name="Google Shape;427;p18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428" name="Google Shape;428;p18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18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438" name="Google Shape;438;p18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439" name="Google Shape;439;p18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8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8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8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8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8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1" name="Google Shape;451;p18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18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454" name="Google Shape;454;p18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18"/>
          <p:cNvSpPr txBox="1"/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9"/>
          <p:cNvSpPr txBox="1"/>
          <p:nvPr>
            <p:ph hasCustomPrompt="1" type="title"/>
          </p:nvPr>
        </p:nvSpPr>
        <p:spPr>
          <a:xfrm>
            <a:off x="926486" y="2784575"/>
            <a:ext cx="1935600" cy="109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60" name="Google Shape;460;p19"/>
          <p:cNvSpPr txBox="1"/>
          <p:nvPr>
            <p:ph idx="1" type="subTitle"/>
          </p:nvPr>
        </p:nvSpPr>
        <p:spPr>
          <a:xfrm>
            <a:off x="926486" y="3880550"/>
            <a:ext cx="1935600" cy="51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1" name="Google Shape;461;p19"/>
          <p:cNvSpPr txBox="1"/>
          <p:nvPr>
            <p:ph hasCustomPrompt="1" idx="2" type="title"/>
          </p:nvPr>
        </p:nvSpPr>
        <p:spPr>
          <a:xfrm>
            <a:off x="6282073" y="2784563"/>
            <a:ext cx="1935600" cy="109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62" name="Google Shape;462;p19"/>
          <p:cNvSpPr txBox="1"/>
          <p:nvPr>
            <p:ph idx="3" type="subTitle"/>
          </p:nvPr>
        </p:nvSpPr>
        <p:spPr>
          <a:xfrm>
            <a:off x="6282073" y="3880538"/>
            <a:ext cx="1935600" cy="51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3" name="Google Shape;463;p19"/>
          <p:cNvSpPr txBox="1"/>
          <p:nvPr>
            <p:ph hasCustomPrompt="1" idx="4" type="title"/>
          </p:nvPr>
        </p:nvSpPr>
        <p:spPr>
          <a:xfrm>
            <a:off x="3604286" y="2784563"/>
            <a:ext cx="1935600" cy="109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64" name="Google Shape;464;p19"/>
          <p:cNvSpPr txBox="1"/>
          <p:nvPr>
            <p:ph idx="5" type="subTitle"/>
          </p:nvPr>
        </p:nvSpPr>
        <p:spPr>
          <a:xfrm>
            <a:off x="3604286" y="3880538"/>
            <a:ext cx="1935600" cy="51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465" name="Google Shape;465;p19"/>
          <p:cNvGrpSpPr/>
          <p:nvPr/>
        </p:nvGrpSpPr>
        <p:grpSpPr>
          <a:xfrm flipH="1">
            <a:off x="6385700" y="110887"/>
            <a:ext cx="2758303" cy="193976"/>
            <a:chOff x="-344350" y="4817800"/>
            <a:chExt cx="2758303" cy="193976"/>
          </a:xfrm>
        </p:grpSpPr>
        <p:sp>
          <p:nvSpPr>
            <p:cNvPr id="466" name="Google Shape;466;p19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19"/>
          <p:cNvGrpSpPr/>
          <p:nvPr/>
        </p:nvGrpSpPr>
        <p:grpSpPr>
          <a:xfrm flipH="1" rot="10800000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471" name="Google Shape;471;p19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19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483" name="Google Shape;483;p19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9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9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9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9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9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0"/>
          <p:cNvSpPr txBox="1"/>
          <p:nvPr>
            <p:ph type="title"/>
          </p:nvPr>
        </p:nvSpPr>
        <p:spPr>
          <a:xfrm>
            <a:off x="720000" y="445025"/>
            <a:ext cx="3852000" cy="107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81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1" name="Google Shape;501;p20"/>
          <p:cNvSpPr txBox="1"/>
          <p:nvPr>
            <p:ph idx="1" type="subTitle"/>
          </p:nvPr>
        </p:nvSpPr>
        <p:spPr>
          <a:xfrm>
            <a:off x="720000" y="2166150"/>
            <a:ext cx="3291300" cy="33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02" name="Google Shape;502;p20"/>
          <p:cNvSpPr txBox="1"/>
          <p:nvPr>
            <p:ph idx="2" type="subTitle"/>
          </p:nvPr>
        </p:nvSpPr>
        <p:spPr>
          <a:xfrm>
            <a:off x="720000" y="2498625"/>
            <a:ext cx="2667300" cy="82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03" name="Google Shape;503;p20"/>
          <p:cNvSpPr txBox="1"/>
          <p:nvPr/>
        </p:nvSpPr>
        <p:spPr>
          <a:xfrm>
            <a:off x="720000" y="3650850"/>
            <a:ext cx="32748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infographics &amp; images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20000" y="2146300"/>
            <a:ext cx="3714000" cy="18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720000" y="4061650"/>
            <a:ext cx="2729400" cy="70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776975" y="609038"/>
            <a:ext cx="922200" cy="128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MAIN_POINT_1">
    <p:bg>
      <p:bgPr>
        <a:solidFill>
          <a:schemeClr val="accent1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oogle Shape;505;p21"/>
          <p:cNvGrpSpPr/>
          <p:nvPr/>
        </p:nvGrpSpPr>
        <p:grpSpPr>
          <a:xfrm>
            <a:off x="787213" y="130520"/>
            <a:ext cx="8163193" cy="5012975"/>
            <a:chOff x="787213" y="130520"/>
            <a:chExt cx="8163193" cy="5012975"/>
          </a:xfrm>
        </p:grpSpPr>
        <p:sp>
          <p:nvSpPr>
            <p:cNvPr id="506" name="Google Shape;506;p21"/>
            <p:cNvSpPr/>
            <p:nvPr/>
          </p:nvSpPr>
          <p:spPr>
            <a:xfrm rot="-5400000">
              <a:off x="7089981" y="4079075"/>
              <a:ext cx="445241" cy="385621"/>
            </a:xfrm>
            <a:custGeom>
              <a:rect b="b" l="l" r="r" t="t"/>
              <a:pathLst>
                <a:path extrusionOk="0" h="8693" w="10037">
                  <a:moveTo>
                    <a:pt x="2509" y="1"/>
                  </a:moveTo>
                  <a:lnTo>
                    <a:pt x="0" y="4347"/>
                  </a:lnTo>
                  <a:lnTo>
                    <a:pt x="2509" y="8693"/>
                  </a:lnTo>
                  <a:lnTo>
                    <a:pt x="7526" y="8693"/>
                  </a:lnTo>
                  <a:lnTo>
                    <a:pt x="10037" y="4347"/>
                  </a:lnTo>
                  <a:lnTo>
                    <a:pt x="75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7050408" y="3650816"/>
              <a:ext cx="1247936" cy="1094228"/>
            </a:xfrm>
            <a:custGeom>
              <a:rect b="b" l="l" r="r" t="t"/>
              <a:pathLst>
                <a:path extrusionOk="0" h="24667" w="28132">
                  <a:moveTo>
                    <a:pt x="14066" y="424"/>
                  </a:moveTo>
                  <a:lnTo>
                    <a:pt x="27770" y="24457"/>
                  </a:lnTo>
                  <a:lnTo>
                    <a:pt x="359" y="24457"/>
                  </a:lnTo>
                  <a:lnTo>
                    <a:pt x="14066" y="424"/>
                  </a:lnTo>
                  <a:close/>
                  <a:moveTo>
                    <a:pt x="14066" y="1"/>
                  </a:moveTo>
                  <a:lnTo>
                    <a:pt x="88" y="24511"/>
                  </a:lnTo>
                  <a:lnTo>
                    <a:pt x="0" y="24667"/>
                  </a:lnTo>
                  <a:lnTo>
                    <a:pt x="28131" y="24667"/>
                  </a:lnTo>
                  <a:lnTo>
                    <a:pt x="14066" y="1"/>
                  </a:ln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7702470" y="4049266"/>
              <a:ext cx="1247936" cy="1094228"/>
            </a:xfrm>
            <a:custGeom>
              <a:rect b="b" l="l" r="r" t="t"/>
              <a:pathLst>
                <a:path extrusionOk="0" h="24667" w="28132">
                  <a:moveTo>
                    <a:pt x="14067" y="423"/>
                  </a:moveTo>
                  <a:lnTo>
                    <a:pt x="27772" y="24458"/>
                  </a:lnTo>
                  <a:lnTo>
                    <a:pt x="361" y="24458"/>
                  </a:lnTo>
                  <a:lnTo>
                    <a:pt x="14067" y="423"/>
                  </a:lnTo>
                  <a:close/>
                  <a:moveTo>
                    <a:pt x="14067" y="0"/>
                  </a:moveTo>
                  <a:lnTo>
                    <a:pt x="90" y="24510"/>
                  </a:lnTo>
                  <a:lnTo>
                    <a:pt x="0" y="24666"/>
                  </a:lnTo>
                  <a:lnTo>
                    <a:pt x="28131" y="24666"/>
                  </a:lnTo>
                  <a:lnTo>
                    <a:pt x="14067" y="0"/>
                  </a:ln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 rot="-5400000">
              <a:off x="844168" y="4109299"/>
              <a:ext cx="895831" cy="775779"/>
            </a:xfrm>
            <a:custGeom>
              <a:rect b="b" l="l" r="r" t="t"/>
              <a:pathLst>
                <a:path extrusionOk="0" h="18546" w="21416">
                  <a:moveTo>
                    <a:pt x="15940" y="210"/>
                  </a:moveTo>
                  <a:lnTo>
                    <a:pt x="21173" y="9273"/>
                  </a:lnTo>
                  <a:lnTo>
                    <a:pt x="15940" y="18336"/>
                  </a:lnTo>
                  <a:lnTo>
                    <a:pt x="5475" y="18336"/>
                  </a:lnTo>
                  <a:lnTo>
                    <a:pt x="242" y="9273"/>
                  </a:lnTo>
                  <a:lnTo>
                    <a:pt x="5475" y="210"/>
                  </a:lnTo>
                  <a:close/>
                  <a:moveTo>
                    <a:pt x="5355" y="0"/>
                  </a:moveTo>
                  <a:lnTo>
                    <a:pt x="1" y="9273"/>
                  </a:lnTo>
                  <a:lnTo>
                    <a:pt x="5325" y="18494"/>
                  </a:lnTo>
                  <a:lnTo>
                    <a:pt x="5355" y="18545"/>
                  </a:lnTo>
                  <a:lnTo>
                    <a:pt x="16061" y="18545"/>
                  </a:lnTo>
                  <a:lnTo>
                    <a:pt x="21415" y="9273"/>
                  </a:lnTo>
                  <a:lnTo>
                    <a:pt x="16092" y="53"/>
                  </a:lnTo>
                  <a:lnTo>
                    <a:pt x="16061" y="0"/>
                  </a:ln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 rot="-5400000">
              <a:off x="5857144" y="802969"/>
              <a:ext cx="277040" cy="252486"/>
            </a:xfrm>
            <a:custGeom>
              <a:rect b="b" l="l" r="r" t="t"/>
              <a:pathLst>
                <a:path extrusionOk="0" h="6036" w="6623">
                  <a:moveTo>
                    <a:pt x="3311" y="1"/>
                  </a:moveTo>
                  <a:cubicBezTo>
                    <a:pt x="2539" y="1"/>
                    <a:pt x="1767" y="295"/>
                    <a:pt x="1178" y="884"/>
                  </a:cubicBezTo>
                  <a:cubicBezTo>
                    <a:pt x="0" y="2064"/>
                    <a:pt x="0" y="3974"/>
                    <a:pt x="1178" y="5151"/>
                  </a:cubicBezTo>
                  <a:cubicBezTo>
                    <a:pt x="1767" y="5741"/>
                    <a:pt x="2539" y="6036"/>
                    <a:pt x="3311" y="6036"/>
                  </a:cubicBezTo>
                  <a:cubicBezTo>
                    <a:pt x="4084" y="6036"/>
                    <a:pt x="4856" y="5741"/>
                    <a:pt x="5445" y="5151"/>
                  </a:cubicBezTo>
                  <a:cubicBezTo>
                    <a:pt x="6623" y="3974"/>
                    <a:pt x="6623" y="2064"/>
                    <a:pt x="5445" y="884"/>
                  </a:cubicBezTo>
                  <a:cubicBezTo>
                    <a:pt x="4856" y="295"/>
                    <a:pt x="4084" y="1"/>
                    <a:pt x="3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1" name="Google Shape;511;p21"/>
            <p:cNvGrpSpPr/>
            <p:nvPr/>
          </p:nvGrpSpPr>
          <p:grpSpPr>
            <a:xfrm rot="-5400000">
              <a:off x="3654410" y="3725785"/>
              <a:ext cx="1019815" cy="944312"/>
              <a:chOff x="2113525" y="2880575"/>
              <a:chExt cx="609500" cy="564375"/>
            </a:xfrm>
          </p:grpSpPr>
          <p:sp>
            <p:nvSpPr>
              <p:cNvPr id="512" name="Google Shape;512;p21"/>
              <p:cNvSpPr/>
              <p:nvPr/>
            </p:nvSpPr>
            <p:spPr>
              <a:xfrm>
                <a:off x="2159100" y="3015125"/>
                <a:ext cx="58125" cy="55900"/>
              </a:xfrm>
              <a:custGeom>
                <a:rect b="b" l="l" r="r" t="t"/>
                <a:pathLst>
                  <a:path extrusionOk="0" h="2236" w="2325">
                    <a:moveTo>
                      <a:pt x="1206" y="0"/>
                    </a:moveTo>
                    <a:cubicBezTo>
                      <a:pt x="754" y="0"/>
                      <a:pt x="347" y="271"/>
                      <a:pt x="174" y="690"/>
                    </a:cubicBezTo>
                    <a:cubicBezTo>
                      <a:pt x="1" y="1107"/>
                      <a:pt x="96" y="1589"/>
                      <a:pt x="416" y="1907"/>
                    </a:cubicBezTo>
                    <a:cubicBezTo>
                      <a:pt x="630" y="2121"/>
                      <a:pt x="916" y="2235"/>
                      <a:pt x="1207" y="2235"/>
                    </a:cubicBezTo>
                    <a:cubicBezTo>
                      <a:pt x="1351" y="2235"/>
                      <a:pt x="1496" y="2207"/>
                      <a:pt x="1634" y="2150"/>
                    </a:cubicBezTo>
                    <a:cubicBezTo>
                      <a:pt x="2052" y="1977"/>
                      <a:pt x="2325" y="1569"/>
                      <a:pt x="2325" y="1117"/>
                    </a:cubicBezTo>
                    <a:cubicBezTo>
                      <a:pt x="2325" y="500"/>
                      <a:pt x="1823" y="0"/>
                      <a:pt x="1206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1"/>
              <p:cNvSpPr/>
              <p:nvPr/>
            </p:nvSpPr>
            <p:spPr>
              <a:xfrm>
                <a:off x="2113525" y="2967325"/>
                <a:ext cx="151450" cy="151450"/>
              </a:xfrm>
              <a:custGeom>
                <a:rect b="b" l="l" r="r" t="t"/>
                <a:pathLst>
                  <a:path extrusionOk="0" h="6058" w="6058">
                    <a:moveTo>
                      <a:pt x="3029" y="210"/>
                    </a:moveTo>
                    <a:cubicBezTo>
                      <a:pt x="4583" y="210"/>
                      <a:pt x="5849" y="1476"/>
                      <a:pt x="5849" y="3029"/>
                    </a:cubicBezTo>
                    <a:cubicBezTo>
                      <a:pt x="5849" y="4583"/>
                      <a:pt x="4583" y="5849"/>
                      <a:pt x="3029" y="5849"/>
                    </a:cubicBezTo>
                    <a:cubicBezTo>
                      <a:pt x="1474" y="5849"/>
                      <a:pt x="210" y="4583"/>
                      <a:pt x="210" y="3029"/>
                    </a:cubicBezTo>
                    <a:cubicBezTo>
                      <a:pt x="210" y="1476"/>
                      <a:pt x="1475" y="210"/>
                      <a:pt x="3029" y="210"/>
                    </a:cubicBezTo>
                    <a:close/>
                    <a:moveTo>
                      <a:pt x="3029" y="1"/>
                    </a:moveTo>
                    <a:cubicBezTo>
                      <a:pt x="1359" y="1"/>
                      <a:pt x="0" y="1359"/>
                      <a:pt x="0" y="3029"/>
                    </a:cubicBezTo>
                    <a:cubicBezTo>
                      <a:pt x="0" y="4700"/>
                      <a:pt x="1359" y="6058"/>
                      <a:pt x="3029" y="6058"/>
                    </a:cubicBezTo>
                    <a:cubicBezTo>
                      <a:pt x="4700" y="6058"/>
                      <a:pt x="6058" y="4700"/>
                      <a:pt x="6058" y="3029"/>
                    </a:cubicBezTo>
                    <a:cubicBezTo>
                      <a:pt x="6058" y="1360"/>
                      <a:pt x="4700" y="1"/>
                      <a:pt x="3029" y="1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1"/>
              <p:cNvSpPr/>
              <p:nvPr/>
            </p:nvSpPr>
            <p:spPr>
              <a:xfrm>
                <a:off x="2158650" y="2880575"/>
                <a:ext cx="564375" cy="564375"/>
              </a:xfrm>
              <a:custGeom>
                <a:rect b="b" l="l" r="r" t="t"/>
                <a:pathLst>
                  <a:path extrusionOk="0" h="22575" w="22575">
                    <a:moveTo>
                      <a:pt x="11288" y="210"/>
                    </a:moveTo>
                    <a:cubicBezTo>
                      <a:pt x="17395" y="210"/>
                      <a:pt x="22366" y="5181"/>
                      <a:pt x="22366" y="11289"/>
                    </a:cubicBezTo>
                    <a:cubicBezTo>
                      <a:pt x="22366" y="17397"/>
                      <a:pt x="17397" y="22367"/>
                      <a:pt x="11288" y="22367"/>
                    </a:cubicBezTo>
                    <a:cubicBezTo>
                      <a:pt x="5179" y="22367"/>
                      <a:pt x="210" y="17397"/>
                      <a:pt x="210" y="11288"/>
                    </a:cubicBezTo>
                    <a:cubicBezTo>
                      <a:pt x="210" y="5181"/>
                      <a:pt x="5179" y="210"/>
                      <a:pt x="11288" y="210"/>
                    </a:cubicBezTo>
                    <a:close/>
                    <a:moveTo>
                      <a:pt x="11288" y="1"/>
                    </a:moveTo>
                    <a:cubicBezTo>
                      <a:pt x="5064" y="1"/>
                      <a:pt x="1" y="5064"/>
                      <a:pt x="1" y="11288"/>
                    </a:cubicBezTo>
                    <a:cubicBezTo>
                      <a:pt x="1" y="17512"/>
                      <a:pt x="5064" y="22575"/>
                      <a:pt x="11288" y="22575"/>
                    </a:cubicBezTo>
                    <a:cubicBezTo>
                      <a:pt x="17512" y="22575"/>
                      <a:pt x="22575" y="17512"/>
                      <a:pt x="22575" y="11288"/>
                    </a:cubicBezTo>
                    <a:cubicBezTo>
                      <a:pt x="22575" y="5064"/>
                      <a:pt x="17512" y="1"/>
                      <a:pt x="112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1"/>
              <p:cNvSpPr/>
              <p:nvPr/>
            </p:nvSpPr>
            <p:spPr>
              <a:xfrm>
                <a:off x="2542800" y="2882550"/>
                <a:ext cx="55925" cy="55925"/>
              </a:xfrm>
              <a:custGeom>
                <a:rect b="b" l="l" r="r" t="t"/>
                <a:pathLst>
                  <a:path extrusionOk="0" h="2237" w="2237">
                    <a:moveTo>
                      <a:pt x="1118" y="1"/>
                    </a:moveTo>
                    <a:cubicBezTo>
                      <a:pt x="501" y="1"/>
                      <a:pt x="1" y="501"/>
                      <a:pt x="1" y="1118"/>
                    </a:cubicBezTo>
                    <a:cubicBezTo>
                      <a:pt x="1" y="1736"/>
                      <a:pt x="501" y="2237"/>
                      <a:pt x="1118" y="2237"/>
                    </a:cubicBezTo>
                    <a:cubicBezTo>
                      <a:pt x="1737" y="2237"/>
                      <a:pt x="2237" y="1736"/>
                      <a:pt x="2237" y="1118"/>
                    </a:cubicBezTo>
                    <a:cubicBezTo>
                      <a:pt x="2237" y="501"/>
                      <a:pt x="1737" y="1"/>
                      <a:pt x="11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6" name="Google Shape;516;p21"/>
            <p:cNvGrpSpPr/>
            <p:nvPr/>
          </p:nvGrpSpPr>
          <p:grpSpPr>
            <a:xfrm rot="-5400000">
              <a:off x="7372398" y="-410563"/>
              <a:ext cx="349968" cy="2052568"/>
              <a:chOff x="1037125" y="2236325"/>
              <a:chExt cx="149100" cy="874475"/>
            </a:xfrm>
          </p:grpSpPr>
          <p:sp>
            <p:nvSpPr>
              <p:cNvPr id="517" name="Google Shape;517;p21"/>
              <p:cNvSpPr/>
              <p:nvPr/>
            </p:nvSpPr>
            <p:spPr>
              <a:xfrm>
                <a:off x="1171575" y="2471400"/>
                <a:ext cx="14650" cy="12600"/>
              </a:xfrm>
              <a:custGeom>
                <a:rect b="b" l="l" r="r" t="t"/>
                <a:pathLst>
                  <a:path extrusionOk="0" h="504" w="586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1" y="503"/>
                      <a:pt x="335" y="503"/>
                    </a:cubicBezTo>
                    <a:cubicBezTo>
                      <a:pt x="473" y="502"/>
                      <a:pt x="586" y="389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1"/>
              <p:cNvSpPr/>
              <p:nvPr/>
            </p:nvSpPr>
            <p:spPr>
              <a:xfrm>
                <a:off x="1171575" y="2549750"/>
                <a:ext cx="14650" cy="12575"/>
              </a:xfrm>
              <a:custGeom>
                <a:rect b="b" l="l" r="r" t="t"/>
                <a:pathLst>
                  <a:path extrusionOk="0" h="503" w="586">
                    <a:moveTo>
                      <a:pt x="334" y="0"/>
                    </a:moveTo>
                    <a:cubicBezTo>
                      <a:pt x="272" y="0"/>
                      <a:pt x="209" y="23"/>
                      <a:pt x="158" y="75"/>
                    </a:cubicBezTo>
                    <a:cubicBezTo>
                      <a:pt x="0" y="233"/>
                      <a:pt x="113" y="502"/>
                      <a:pt x="335" y="502"/>
                    </a:cubicBezTo>
                    <a:cubicBezTo>
                      <a:pt x="473" y="502"/>
                      <a:pt x="586" y="390"/>
                      <a:pt x="586" y="252"/>
                    </a:cubicBezTo>
                    <a:cubicBezTo>
                      <a:pt x="586" y="101"/>
                      <a:pt x="462" y="0"/>
                      <a:pt x="334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1"/>
              <p:cNvSpPr/>
              <p:nvPr/>
            </p:nvSpPr>
            <p:spPr>
              <a:xfrm>
                <a:off x="1171575" y="2628100"/>
                <a:ext cx="14650" cy="12600"/>
              </a:xfrm>
              <a:custGeom>
                <a:rect b="b" l="l" r="r" t="t"/>
                <a:pathLst>
                  <a:path extrusionOk="0" h="504" w="586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1"/>
              <p:cNvSpPr/>
              <p:nvPr/>
            </p:nvSpPr>
            <p:spPr>
              <a:xfrm>
                <a:off x="1171575" y="2706475"/>
                <a:ext cx="14650" cy="12550"/>
              </a:xfrm>
              <a:custGeom>
                <a:rect b="b" l="l" r="r" t="t"/>
                <a:pathLst>
                  <a:path extrusionOk="0" h="502" w="586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1"/>
                      <a:pt x="335" y="501"/>
                    </a:cubicBezTo>
                    <a:cubicBezTo>
                      <a:pt x="473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1"/>
              <p:cNvSpPr/>
              <p:nvPr/>
            </p:nvSpPr>
            <p:spPr>
              <a:xfrm>
                <a:off x="1171575" y="2784825"/>
                <a:ext cx="14650" cy="12600"/>
              </a:xfrm>
              <a:custGeom>
                <a:rect b="b" l="l" r="r" t="t"/>
                <a:pathLst>
                  <a:path extrusionOk="0" h="504" w="586">
                    <a:moveTo>
                      <a:pt x="333" y="1"/>
                    </a:moveTo>
                    <a:cubicBezTo>
                      <a:pt x="272" y="1"/>
                      <a:pt x="209" y="24"/>
                      <a:pt x="158" y="75"/>
                    </a:cubicBezTo>
                    <a:cubicBezTo>
                      <a:pt x="0" y="232"/>
                      <a:pt x="111" y="504"/>
                      <a:pt x="335" y="504"/>
                    </a:cubicBezTo>
                    <a:cubicBezTo>
                      <a:pt x="473" y="504"/>
                      <a:pt x="586" y="390"/>
                      <a:pt x="586" y="252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1"/>
              <p:cNvSpPr/>
              <p:nvPr/>
            </p:nvSpPr>
            <p:spPr>
              <a:xfrm>
                <a:off x="1104350" y="2471400"/>
                <a:ext cx="14675" cy="12600"/>
              </a:xfrm>
              <a:custGeom>
                <a:rect b="b" l="l" r="r" t="t"/>
                <a:pathLst>
                  <a:path extrusionOk="0" h="504" w="587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1"/>
              <p:cNvSpPr/>
              <p:nvPr/>
            </p:nvSpPr>
            <p:spPr>
              <a:xfrm>
                <a:off x="1104350" y="2549750"/>
                <a:ext cx="14675" cy="12575"/>
              </a:xfrm>
              <a:custGeom>
                <a:rect b="b" l="l" r="r" t="t"/>
                <a:pathLst>
                  <a:path extrusionOk="0" h="503" w="587">
                    <a:moveTo>
                      <a:pt x="334" y="0"/>
                    </a:moveTo>
                    <a:cubicBezTo>
                      <a:pt x="272" y="0"/>
                      <a:pt x="209" y="23"/>
                      <a:pt x="158" y="75"/>
                    </a:cubicBezTo>
                    <a:cubicBezTo>
                      <a:pt x="0" y="233"/>
                      <a:pt x="112" y="502"/>
                      <a:pt x="335" y="502"/>
                    </a:cubicBezTo>
                    <a:cubicBezTo>
                      <a:pt x="475" y="502"/>
                      <a:pt x="587" y="390"/>
                      <a:pt x="587" y="252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1"/>
              <p:cNvSpPr/>
              <p:nvPr/>
            </p:nvSpPr>
            <p:spPr>
              <a:xfrm>
                <a:off x="1104350" y="2628100"/>
                <a:ext cx="14675" cy="12600"/>
              </a:xfrm>
              <a:custGeom>
                <a:rect b="b" l="l" r="r" t="t"/>
                <a:pathLst>
                  <a:path extrusionOk="0" h="504" w="587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1"/>
              <p:cNvSpPr/>
              <p:nvPr/>
            </p:nvSpPr>
            <p:spPr>
              <a:xfrm>
                <a:off x="1104350" y="2706475"/>
                <a:ext cx="14675" cy="12550"/>
              </a:xfrm>
              <a:custGeom>
                <a:rect b="b" l="l" r="r" t="t"/>
                <a:pathLst>
                  <a:path extrusionOk="0" h="502" w="587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1"/>
                      <a:pt x="335" y="501"/>
                    </a:cubicBezTo>
                    <a:cubicBezTo>
                      <a:pt x="475" y="501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1"/>
              <p:cNvSpPr/>
              <p:nvPr/>
            </p:nvSpPr>
            <p:spPr>
              <a:xfrm>
                <a:off x="1104350" y="2784825"/>
                <a:ext cx="14675" cy="12600"/>
              </a:xfrm>
              <a:custGeom>
                <a:rect b="b" l="l" r="r" t="t"/>
                <a:pathLst>
                  <a:path extrusionOk="0" h="504" w="587">
                    <a:moveTo>
                      <a:pt x="334" y="1"/>
                    </a:moveTo>
                    <a:cubicBezTo>
                      <a:pt x="272" y="1"/>
                      <a:pt x="209" y="24"/>
                      <a:pt x="158" y="75"/>
                    </a:cubicBezTo>
                    <a:cubicBezTo>
                      <a:pt x="0" y="232"/>
                      <a:pt x="112" y="504"/>
                      <a:pt x="335" y="504"/>
                    </a:cubicBezTo>
                    <a:cubicBezTo>
                      <a:pt x="475" y="504"/>
                      <a:pt x="587" y="390"/>
                      <a:pt x="587" y="252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1"/>
              <p:cNvSpPr/>
              <p:nvPr/>
            </p:nvSpPr>
            <p:spPr>
              <a:xfrm>
                <a:off x="1037125" y="2471400"/>
                <a:ext cx="14675" cy="12600"/>
              </a:xfrm>
              <a:custGeom>
                <a:rect b="b" l="l" r="r" t="t"/>
                <a:pathLst>
                  <a:path extrusionOk="0" h="504" w="587">
                    <a:moveTo>
                      <a:pt x="334" y="0"/>
                    </a:moveTo>
                    <a:cubicBezTo>
                      <a:pt x="273" y="0"/>
                      <a:pt x="210" y="23"/>
                      <a:pt x="159" y="74"/>
                    </a:cubicBezTo>
                    <a:cubicBezTo>
                      <a:pt x="0" y="232"/>
                      <a:pt x="112" y="503"/>
                      <a:pt x="337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1"/>
              <p:cNvSpPr/>
              <p:nvPr/>
            </p:nvSpPr>
            <p:spPr>
              <a:xfrm>
                <a:off x="1037125" y="2549750"/>
                <a:ext cx="14675" cy="12575"/>
              </a:xfrm>
              <a:custGeom>
                <a:rect b="b" l="l" r="r" t="t"/>
                <a:pathLst>
                  <a:path extrusionOk="0" h="503" w="587">
                    <a:moveTo>
                      <a:pt x="335" y="0"/>
                    </a:moveTo>
                    <a:cubicBezTo>
                      <a:pt x="273" y="0"/>
                      <a:pt x="210" y="23"/>
                      <a:pt x="159" y="75"/>
                    </a:cubicBezTo>
                    <a:cubicBezTo>
                      <a:pt x="0" y="233"/>
                      <a:pt x="112" y="502"/>
                      <a:pt x="337" y="502"/>
                    </a:cubicBezTo>
                    <a:cubicBezTo>
                      <a:pt x="475" y="502"/>
                      <a:pt x="587" y="390"/>
                      <a:pt x="587" y="252"/>
                    </a:cubicBezTo>
                    <a:cubicBezTo>
                      <a:pt x="587" y="101"/>
                      <a:pt x="464" y="0"/>
                      <a:pt x="335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1"/>
              <p:cNvSpPr/>
              <p:nvPr/>
            </p:nvSpPr>
            <p:spPr>
              <a:xfrm>
                <a:off x="1037150" y="2628100"/>
                <a:ext cx="14650" cy="12600"/>
              </a:xfrm>
              <a:custGeom>
                <a:rect b="b" l="l" r="r" t="t"/>
                <a:pathLst>
                  <a:path extrusionOk="0" h="504" w="586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3"/>
                      <a:pt x="336" y="503"/>
                    </a:cubicBezTo>
                    <a:cubicBezTo>
                      <a:pt x="474" y="503"/>
                      <a:pt x="586" y="391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1"/>
              <p:cNvSpPr/>
              <p:nvPr/>
            </p:nvSpPr>
            <p:spPr>
              <a:xfrm>
                <a:off x="1037150" y="2706475"/>
                <a:ext cx="14650" cy="12550"/>
              </a:xfrm>
              <a:custGeom>
                <a:rect b="b" l="l" r="r" t="t"/>
                <a:pathLst>
                  <a:path extrusionOk="0" h="502" w="586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1"/>
                      <a:pt x="336" y="501"/>
                    </a:cubicBezTo>
                    <a:cubicBezTo>
                      <a:pt x="474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1"/>
              <p:cNvSpPr/>
              <p:nvPr/>
            </p:nvSpPr>
            <p:spPr>
              <a:xfrm>
                <a:off x="1171575" y="2236325"/>
                <a:ext cx="14650" cy="12600"/>
              </a:xfrm>
              <a:custGeom>
                <a:rect b="b" l="l" r="r" t="t"/>
                <a:pathLst>
                  <a:path extrusionOk="0" h="504" w="586">
                    <a:moveTo>
                      <a:pt x="333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0" y="232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2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1"/>
              <p:cNvSpPr/>
              <p:nvPr/>
            </p:nvSpPr>
            <p:spPr>
              <a:xfrm>
                <a:off x="1171575" y="2314700"/>
                <a:ext cx="14650" cy="12550"/>
              </a:xfrm>
              <a:custGeom>
                <a:rect b="b" l="l" r="r" t="t"/>
                <a:pathLst>
                  <a:path extrusionOk="0" h="502" w="586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2"/>
                      <a:pt x="335" y="502"/>
                    </a:cubicBezTo>
                    <a:cubicBezTo>
                      <a:pt x="473" y="502"/>
                      <a:pt x="586" y="389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1"/>
              <p:cNvSpPr/>
              <p:nvPr/>
            </p:nvSpPr>
            <p:spPr>
              <a:xfrm>
                <a:off x="1171575" y="2393025"/>
                <a:ext cx="14650" cy="12600"/>
              </a:xfrm>
              <a:custGeom>
                <a:rect b="b" l="l" r="r" t="t"/>
                <a:pathLst>
                  <a:path extrusionOk="0" h="504" w="586">
                    <a:moveTo>
                      <a:pt x="333" y="1"/>
                    </a:moveTo>
                    <a:cubicBezTo>
                      <a:pt x="271" y="1"/>
                      <a:pt x="209" y="23"/>
                      <a:pt x="158" y="74"/>
                    </a:cubicBezTo>
                    <a:cubicBezTo>
                      <a:pt x="0" y="233"/>
                      <a:pt x="111" y="503"/>
                      <a:pt x="335" y="503"/>
                    </a:cubicBezTo>
                    <a:cubicBezTo>
                      <a:pt x="473" y="503"/>
                      <a:pt x="586" y="391"/>
                      <a:pt x="586" y="253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1"/>
              <p:cNvSpPr/>
              <p:nvPr/>
            </p:nvSpPr>
            <p:spPr>
              <a:xfrm>
                <a:off x="1104350" y="2236325"/>
                <a:ext cx="14675" cy="12600"/>
              </a:xfrm>
              <a:custGeom>
                <a:rect b="b" l="l" r="r" t="t"/>
                <a:pathLst>
                  <a:path extrusionOk="0" h="504" w="587">
                    <a:moveTo>
                      <a:pt x="334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2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1"/>
              <p:cNvSpPr/>
              <p:nvPr/>
            </p:nvSpPr>
            <p:spPr>
              <a:xfrm>
                <a:off x="1104350" y="2314700"/>
                <a:ext cx="14675" cy="12550"/>
              </a:xfrm>
              <a:custGeom>
                <a:rect b="b" l="l" r="r" t="t"/>
                <a:pathLst>
                  <a:path extrusionOk="0" h="502" w="587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2"/>
                      <a:pt x="335" y="502"/>
                    </a:cubicBezTo>
                    <a:cubicBezTo>
                      <a:pt x="475" y="502"/>
                      <a:pt x="587" y="389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1"/>
              <p:cNvSpPr/>
              <p:nvPr/>
            </p:nvSpPr>
            <p:spPr>
              <a:xfrm>
                <a:off x="1104350" y="2393025"/>
                <a:ext cx="14675" cy="12600"/>
              </a:xfrm>
              <a:custGeom>
                <a:rect b="b" l="l" r="r" t="t"/>
                <a:pathLst>
                  <a:path extrusionOk="0" h="504" w="587">
                    <a:moveTo>
                      <a:pt x="334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0" y="233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1"/>
              <p:cNvSpPr/>
              <p:nvPr/>
            </p:nvSpPr>
            <p:spPr>
              <a:xfrm>
                <a:off x="1037150" y="2236325"/>
                <a:ext cx="14650" cy="12600"/>
              </a:xfrm>
              <a:custGeom>
                <a:rect b="b" l="l" r="r" t="t"/>
                <a:pathLst>
                  <a:path extrusionOk="0" h="504" w="586">
                    <a:moveTo>
                      <a:pt x="333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1" y="232"/>
                      <a:pt x="113" y="503"/>
                      <a:pt x="336" y="503"/>
                    </a:cubicBezTo>
                    <a:cubicBezTo>
                      <a:pt x="474" y="503"/>
                      <a:pt x="586" y="391"/>
                      <a:pt x="586" y="252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1"/>
              <p:cNvSpPr/>
              <p:nvPr/>
            </p:nvSpPr>
            <p:spPr>
              <a:xfrm>
                <a:off x="1037150" y="2314700"/>
                <a:ext cx="14650" cy="12550"/>
              </a:xfrm>
              <a:custGeom>
                <a:rect b="b" l="l" r="r" t="t"/>
                <a:pathLst>
                  <a:path extrusionOk="0" h="502" w="586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2"/>
                      <a:pt x="336" y="502"/>
                    </a:cubicBezTo>
                    <a:cubicBezTo>
                      <a:pt x="474" y="502"/>
                      <a:pt x="586" y="389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1"/>
              <p:cNvSpPr/>
              <p:nvPr/>
            </p:nvSpPr>
            <p:spPr>
              <a:xfrm>
                <a:off x="1037125" y="2393025"/>
                <a:ext cx="14675" cy="12600"/>
              </a:xfrm>
              <a:custGeom>
                <a:rect b="b" l="l" r="r" t="t"/>
                <a:pathLst>
                  <a:path extrusionOk="0" h="504" w="587">
                    <a:moveTo>
                      <a:pt x="334" y="1"/>
                    </a:moveTo>
                    <a:cubicBezTo>
                      <a:pt x="273" y="1"/>
                      <a:pt x="210" y="23"/>
                      <a:pt x="159" y="74"/>
                    </a:cubicBezTo>
                    <a:cubicBezTo>
                      <a:pt x="0" y="233"/>
                      <a:pt x="112" y="503"/>
                      <a:pt x="337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1"/>
              <p:cNvSpPr/>
              <p:nvPr/>
            </p:nvSpPr>
            <p:spPr>
              <a:xfrm>
                <a:off x="1037125" y="2784825"/>
                <a:ext cx="14675" cy="12600"/>
              </a:xfrm>
              <a:custGeom>
                <a:rect b="b" l="l" r="r" t="t"/>
                <a:pathLst>
                  <a:path extrusionOk="0" h="504" w="587">
                    <a:moveTo>
                      <a:pt x="334" y="1"/>
                    </a:moveTo>
                    <a:cubicBezTo>
                      <a:pt x="273" y="1"/>
                      <a:pt x="210" y="24"/>
                      <a:pt x="159" y="75"/>
                    </a:cubicBezTo>
                    <a:cubicBezTo>
                      <a:pt x="0" y="232"/>
                      <a:pt x="112" y="504"/>
                      <a:pt x="337" y="504"/>
                    </a:cubicBezTo>
                    <a:cubicBezTo>
                      <a:pt x="475" y="504"/>
                      <a:pt x="587" y="390"/>
                      <a:pt x="587" y="252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1"/>
              <p:cNvSpPr/>
              <p:nvPr/>
            </p:nvSpPr>
            <p:spPr>
              <a:xfrm>
                <a:off x="1171575" y="2863175"/>
                <a:ext cx="14650" cy="12575"/>
              </a:xfrm>
              <a:custGeom>
                <a:rect b="b" l="l" r="r" t="t"/>
                <a:pathLst>
                  <a:path extrusionOk="0" h="503" w="586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1" y="503"/>
                      <a:pt x="335" y="503"/>
                    </a:cubicBezTo>
                    <a:cubicBezTo>
                      <a:pt x="473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1"/>
              <p:cNvSpPr/>
              <p:nvPr/>
            </p:nvSpPr>
            <p:spPr>
              <a:xfrm>
                <a:off x="1171575" y="2941500"/>
                <a:ext cx="14650" cy="12600"/>
              </a:xfrm>
              <a:custGeom>
                <a:rect b="b" l="l" r="r" t="t"/>
                <a:pathLst>
                  <a:path extrusionOk="0" h="504" w="586">
                    <a:moveTo>
                      <a:pt x="334" y="1"/>
                    </a:moveTo>
                    <a:cubicBezTo>
                      <a:pt x="272" y="1"/>
                      <a:pt x="209" y="24"/>
                      <a:pt x="158" y="76"/>
                    </a:cubicBezTo>
                    <a:cubicBezTo>
                      <a:pt x="0" y="233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3"/>
                    </a:cubicBezTo>
                    <a:cubicBezTo>
                      <a:pt x="586" y="101"/>
                      <a:pt x="462" y="1"/>
                      <a:pt x="334" y="1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1"/>
              <p:cNvSpPr/>
              <p:nvPr/>
            </p:nvSpPr>
            <p:spPr>
              <a:xfrm>
                <a:off x="1171575" y="3019875"/>
                <a:ext cx="14650" cy="12575"/>
              </a:xfrm>
              <a:custGeom>
                <a:rect b="b" l="l" r="r" t="t"/>
                <a:pathLst>
                  <a:path extrusionOk="0" h="503" w="586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1"/>
              <p:cNvSpPr/>
              <p:nvPr/>
            </p:nvSpPr>
            <p:spPr>
              <a:xfrm>
                <a:off x="1171575" y="3098250"/>
                <a:ext cx="14650" cy="12550"/>
              </a:xfrm>
              <a:custGeom>
                <a:rect b="b" l="l" r="r" t="t"/>
                <a:pathLst>
                  <a:path extrusionOk="0" h="502" w="586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1"/>
                      <a:pt x="113" y="501"/>
                      <a:pt x="335" y="501"/>
                    </a:cubicBezTo>
                    <a:cubicBezTo>
                      <a:pt x="473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1"/>
              <p:cNvSpPr/>
              <p:nvPr/>
            </p:nvSpPr>
            <p:spPr>
              <a:xfrm>
                <a:off x="1104350" y="2863175"/>
                <a:ext cx="14675" cy="12575"/>
              </a:xfrm>
              <a:custGeom>
                <a:rect b="b" l="l" r="r" t="t"/>
                <a:pathLst>
                  <a:path extrusionOk="0" h="503" w="587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1"/>
              <p:cNvSpPr/>
              <p:nvPr/>
            </p:nvSpPr>
            <p:spPr>
              <a:xfrm>
                <a:off x="1104350" y="2941500"/>
                <a:ext cx="14675" cy="12600"/>
              </a:xfrm>
              <a:custGeom>
                <a:rect b="b" l="l" r="r" t="t"/>
                <a:pathLst>
                  <a:path extrusionOk="0" h="504" w="587">
                    <a:moveTo>
                      <a:pt x="334" y="1"/>
                    </a:moveTo>
                    <a:cubicBezTo>
                      <a:pt x="272" y="1"/>
                      <a:pt x="209" y="24"/>
                      <a:pt x="158" y="76"/>
                    </a:cubicBezTo>
                    <a:cubicBezTo>
                      <a:pt x="0" y="233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1"/>
              <p:cNvSpPr/>
              <p:nvPr/>
            </p:nvSpPr>
            <p:spPr>
              <a:xfrm>
                <a:off x="1104350" y="3019875"/>
                <a:ext cx="14675" cy="12575"/>
              </a:xfrm>
              <a:custGeom>
                <a:rect b="b" l="l" r="r" t="t"/>
                <a:pathLst>
                  <a:path extrusionOk="0" h="503" w="587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1"/>
              <p:cNvSpPr/>
              <p:nvPr/>
            </p:nvSpPr>
            <p:spPr>
              <a:xfrm>
                <a:off x="1104350" y="3098250"/>
                <a:ext cx="14675" cy="12550"/>
              </a:xfrm>
              <a:custGeom>
                <a:rect b="b" l="l" r="r" t="t"/>
                <a:pathLst>
                  <a:path extrusionOk="0" h="502" w="587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1"/>
                      <a:pt x="112" y="501"/>
                      <a:pt x="335" y="501"/>
                    </a:cubicBezTo>
                    <a:cubicBezTo>
                      <a:pt x="475" y="501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1"/>
              <p:cNvSpPr/>
              <p:nvPr/>
            </p:nvSpPr>
            <p:spPr>
              <a:xfrm>
                <a:off x="1037125" y="2863175"/>
                <a:ext cx="14675" cy="12575"/>
              </a:xfrm>
              <a:custGeom>
                <a:rect b="b" l="l" r="r" t="t"/>
                <a:pathLst>
                  <a:path extrusionOk="0" h="503" w="587">
                    <a:moveTo>
                      <a:pt x="334" y="0"/>
                    </a:moveTo>
                    <a:cubicBezTo>
                      <a:pt x="273" y="0"/>
                      <a:pt x="210" y="23"/>
                      <a:pt x="159" y="74"/>
                    </a:cubicBezTo>
                    <a:cubicBezTo>
                      <a:pt x="0" y="232"/>
                      <a:pt x="112" y="503"/>
                      <a:pt x="337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1037125" y="2941500"/>
                <a:ext cx="14675" cy="12600"/>
              </a:xfrm>
              <a:custGeom>
                <a:rect b="b" l="l" r="r" t="t"/>
                <a:pathLst>
                  <a:path extrusionOk="0" h="504" w="587">
                    <a:moveTo>
                      <a:pt x="335" y="1"/>
                    </a:moveTo>
                    <a:cubicBezTo>
                      <a:pt x="273" y="1"/>
                      <a:pt x="210" y="24"/>
                      <a:pt x="159" y="76"/>
                    </a:cubicBezTo>
                    <a:cubicBezTo>
                      <a:pt x="0" y="233"/>
                      <a:pt x="112" y="503"/>
                      <a:pt x="337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4" y="1"/>
                      <a:pt x="335" y="1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1"/>
              <p:cNvSpPr/>
              <p:nvPr/>
            </p:nvSpPr>
            <p:spPr>
              <a:xfrm>
                <a:off x="1037150" y="3019875"/>
                <a:ext cx="14650" cy="12575"/>
              </a:xfrm>
              <a:custGeom>
                <a:rect b="b" l="l" r="r" t="t"/>
                <a:pathLst>
                  <a:path extrusionOk="0" h="503" w="586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3"/>
                      <a:pt x="336" y="503"/>
                    </a:cubicBezTo>
                    <a:cubicBezTo>
                      <a:pt x="474" y="503"/>
                      <a:pt x="586" y="391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1"/>
              <p:cNvSpPr/>
              <p:nvPr/>
            </p:nvSpPr>
            <p:spPr>
              <a:xfrm>
                <a:off x="1037150" y="3098250"/>
                <a:ext cx="14650" cy="12550"/>
              </a:xfrm>
              <a:custGeom>
                <a:rect b="b" l="l" r="r" t="t"/>
                <a:pathLst>
                  <a:path extrusionOk="0" h="502" w="586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1"/>
                      <a:pt x="113" y="501"/>
                      <a:pt x="336" y="501"/>
                    </a:cubicBezTo>
                    <a:cubicBezTo>
                      <a:pt x="474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lt1">
                  <a:alpha val="549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3" name="Google Shape;553;p21"/>
            <p:cNvGrpSpPr/>
            <p:nvPr/>
          </p:nvGrpSpPr>
          <p:grpSpPr>
            <a:xfrm>
              <a:off x="787213" y="130520"/>
              <a:ext cx="1908398" cy="2002309"/>
              <a:chOff x="1978188" y="2669545"/>
              <a:chExt cx="1908398" cy="2002309"/>
            </a:xfrm>
          </p:grpSpPr>
          <p:sp>
            <p:nvSpPr>
              <p:cNvPr id="554" name="Google Shape;554;p21"/>
              <p:cNvSpPr/>
              <p:nvPr/>
            </p:nvSpPr>
            <p:spPr>
              <a:xfrm rot="-5400000">
                <a:off x="1995503" y="2780771"/>
                <a:ext cx="1891083" cy="1891083"/>
              </a:xfrm>
              <a:custGeom>
                <a:rect b="b" l="l" r="r" t="t"/>
                <a:pathLst>
                  <a:path extrusionOk="0" h="55702" w="55702">
                    <a:moveTo>
                      <a:pt x="27851" y="210"/>
                    </a:moveTo>
                    <a:cubicBezTo>
                      <a:pt x="43093" y="210"/>
                      <a:pt x="55493" y="12609"/>
                      <a:pt x="55493" y="27851"/>
                    </a:cubicBezTo>
                    <a:cubicBezTo>
                      <a:pt x="55493" y="43093"/>
                      <a:pt x="43093" y="55493"/>
                      <a:pt x="27851" y="55493"/>
                    </a:cubicBezTo>
                    <a:cubicBezTo>
                      <a:pt x="12609" y="55493"/>
                      <a:pt x="210" y="43093"/>
                      <a:pt x="210" y="27851"/>
                    </a:cubicBezTo>
                    <a:cubicBezTo>
                      <a:pt x="210" y="12609"/>
                      <a:pt x="12609" y="210"/>
                      <a:pt x="27851" y="210"/>
                    </a:cubicBezTo>
                    <a:close/>
                    <a:moveTo>
                      <a:pt x="27851" y="1"/>
                    </a:moveTo>
                    <a:cubicBezTo>
                      <a:pt x="12494" y="1"/>
                      <a:pt x="0" y="12494"/>
                      <a:pt x="0" y="27851"/>
                    </a:cubicBezTo>
                    <a:cubicBezTo>
                      <a:pt x="0" y="43208"/>
                      <a:pt x="12494" y="55702"/>
                      <a:pt x="27851" y="55702"/>
                    </a:cubicBezTo>
                    <a:cubicBezTo>
                      <a:pt x="43208" y="55702"/>
                      <a:pt x="55702" y="43208"/>
                      <a:pt x="55702" y="27851"/>
                    </a:cubicBezTo>
                    <a:cubicBezTo>
                      <a:pt x="55702" y="12494"/>
                      <a:pt x="43208" y="1"/>
                      <a:pt x="278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1"/>
              <p:cNvSpPr/>
              <p:nvPr/>
            </p:nvSpPr>
            <p:spPr>
              <a:xfrm rot="-5400000">
                <a:off x="1931235" y="2716498"/>
                <a:ext cx="1737934" cy="1644029"/>
              </a:xfrm>
              <a:custGeom>
                <a:rect b="b" l="l" r="r" t="t"/>
                <a:pathLst>
                  <a:path extrusionOk="0" h="48425" w="51191">
                    <a:moveTo>
                      <a:pt x="20064" y="1"/>
                    </a:moveTo>
                    <a:cubicBezTo>
                      <a:pt x="12798" y="1"/>
                      <a:pt x="5532" y="2766"/>
                      <a:pt x="0" y="8298"/>
                    </a:cubicBezTo>
                    <a:lnTo>
                      <a:pt x="889" y="9186"/>
                    </a:lnTo>
                    <a:cubicBezTo>
                      <a:pt x="6175" y="3899"/>
                      <a:pt x="13120" y="1256"/>
                      <a:pt x="20064" y="1256"/>
                    </a:cubicBezTo>
                    <a:cubicBezTo>
                      <a:pt x="27009" y="1256"/>
                      <a:pt x="33953" y="3899"/>
                      <a:pt x="39240" y="9186"/>
                    </a:cubicBezTo>
                    <a:cubicBezTo>
                      <a:pt x="49813" y="19759"/>
                      <a:pt x="49813" y="36964"/>
                      <a:pt x="39240" y="47537"/>
                    </a:cubicBezTo>
                    <a:lnTo>
                      <a:pt x="40128" y="48425"/>
                    </a:lnTo>
                    <a:cubicBezTo>
                      <a:pt x="51191" y="37361"/>
                      <a:pt x="51191" y="19360"/>
                      <a:pt x="40128" y="8298"/>
                    </a:cubicBezTo>
                    <a:cubicBezTo>
                      <a:pt x="34597" y="2766"/>
                      <a:pt x="27330" y="1"/>
                      <a:pt x="20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56" name="Google Shape;556;p21"/>
              <p:cNvGrpSpPr/>
              <p:nvPr/>
            </p:nvGrpSpPr>
            <p:grpSpPr>
              <a:xfrm rot="-5400000">
                <a:off x="2322724" y="3120894"/>
                <a:ext cx="1236640" cy="1210852"/>
                <a:chOff x="236475" y="527300"/>
                <a:chExt cx="1124525" cy="1101075"/>
              </a:xfrm>
            </p:grpSpPr>
            <p:sp>
              <p:nvSpPr>
                <p:cNvPr id="557" name="Google Shape;557;p21"/>
                <p:cNvSpPr/>
                <p:nvPr/>
              </p:nvSpPr>
              <p:spPr>
                <a:xfrm>
                  <a:off x="435250" y="14822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0" y="209"/>
                        <a:pt x="123" y="331"/>
                      </a:cubicBezTo>
                      <a:cubicBezTo>
                        <a:pt x="163" y="371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8" name="Google Shape;558;p21"/>
                <p:cNvSpPr/>
                <p:nvPr/>
              </p:nvSpPr>
              <p:spPr>
                <a:xfrm>
                  <a:off x="475000" y="14822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1" y="209"/>
                        <a:pt x="122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9" name="Google Shape;559;p21"/>
                <p:cNvSpPr/>
                <p:nvPr/>
              </p:nvSpPr>
              <p:spPr>
                <a:xfrm>
                  <a:off x="514750" y="14822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1" y="209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8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0" name="Google Shape;560;p21"/>
                <p:cNvSpPr/>
                <p:nvPr/>
              </p:nvSpPr>
              <p:spPr>
                <a:xfrm>
                  <a:off x="554500" y="148222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2" y="0"/>
                      </a:moveTo>
                      <a:cubicBezTo>
                        <a:pt x="87" y="0"/>
                        <a:pt x="1" y="209"/>
                        <a:pt x="124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1" name="Google Shape;561;p21"/>
                <p:cNvSpPr/>
                <p:nvPr/>
              </p:nvSpPr>
              <p:spPr>
                <a:xfrm>
                  <a:off x="594250" y="1482225"/>
                  <a:ext cx="11400" cy="9725"/>
                </a:xfrm>
                <a:custGeom>
                  <a:rect b="b" l="l" r="r" t="t"/>
                  <a:pathLst>
                    <a:path extrusionOk="0" h="389" w="456">
                      <a:moveTo>
                        <a:pt x="262" y="0"/>
                      </a:moveTo>
                      <a:cubicBezTo>
                        <a:pt x="87" y="0"/>
                        <a:pt x="1" y="209"/>
                        <a:pt x="124" y="331"/>
                      </a:cubicBezTo>
                      <a:cubicBezTo>
                        <a:pt x="164" y="371"/>
                        <a:pt x="212" y="388"/>
                        <a:pt x="260" y="388"/>
                      </a:cubicBezTo>
                      <a:cubicBezTo>
                        <a:pt x="360" y="388"/>
                        <a:pt x="456" y="311"/>
                        <a:pt x="456" y="194"/>
                      </a:cubicBezTo>
                      <a:cubicBezTo>
                        <a:pt x="454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2" name="Google Shape;562;p21"/>
                <p:cNvSpPr/>
                <p:nvPr/>
              </p:nvSpPr>
              <p:spPr>
                <a:xfrm>
                  <a:off x="634025" y="148222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09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3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3" name="Google Shape;563;p21"/>
                <p:cNvSpPr/>
                <p:nvPr/>
              </p:nvSpPr>
              <p:spPr>
                <a:xfrm>
                  <a:off x="673775" y="148222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09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3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4" name="Google Shape;564;p21"/>
                <p:cNvSpPr/>
                <p:nvPr/>
              </p:nvSpPr>
              <p:spPr>
                <a:xfrm>
                  <a:off x="713525" y="1482225"/>
                  <a:ext cx="11400" cy="9725"/>
                </a:xfrm>
                <a:custGeom>
                  <a:rect b="b" l="l" r="r" t="t"/>
                  <a:pathLst>
                    <a:path extrusionOk="0" h="389" w="456">
                      <a:moveTo>
                        <a:pt x="261" y="0"/>
                      </a:moveTo>
                      <a:cubicBezTo>
                        <a:pt x="88" y="0"/>
                        <a:pt x="0" y="209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60" y="388"/>
                        <a:pt x="455" y="311"/>
                        <a:pt x="455" y="194"/>
                      </a:cubicBezTo>
                      <a:cubicBezTo>
                        <a:pt x="455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5" name="Google Shape;565;p21"/>
                <p:cNvSpPr/>
                <p:nvPr/>
              </p:nvSpPr>
              <p:spPr>
                <a:xfrm>
                  <a:off x="753300" y="148222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0"/>
                      </a:moveTo>
                      <a:cubicBezTo>
                        <a:pt x="87" y="0"/>
                        <a:pt x="1" y="209"/>
                        <a:pt x="122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6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6" name="Google Shape;566;p21"/>
                <p:cNvSpPr/>
                <p:nvPr/>
              </p:nvSpPr>
              <p:spPr>
                <a:xfrm>
                  <a:off x="793075" y="14822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09"/>
                        <a:pt x="121" y="331"/>
                      </a:cubicBezTo>
                      <a:cubicBezTo>
                        <a:pt x="161" y="371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5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7" name="Google Shape;567;p21"/>
                <p:cNvSpPr/>
                <p:nvPr/>
              </p:nvSpPr>
              <p:spPr>
                <a:xfrm>
                  <a:off x="832825" y="14822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09"/>
                        <a:pt x="122" y="331"/>
                      </a:cubicBezTo>
                      <a:cubicBezTo>
                        <a:pt x="161" y="371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6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8" name="Google Shape;568;p21"/>
                <p:cNvSpPr/>
                <p:nvPr/>
              </p:nvSpPr>
              <p:spPr>
                <a:xfrm>
                  <a:off x="872575" y="14822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0" y="209"/>
                        <a:pt x="122" y="331"/>
                      </a:cubicBezTo>
                      <a:cubicBezTo>
                        <a:pt x="161" y="371"/>
                        <a:pt x="210" y="388"/>
                        <a:pt x="258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9" name="Google Shape;569;p21"/>
                <p:cNvSpPr/>
                <p:nvPr/>
              </p:nvSpPr>
              <p:spPr>
                <a:xfrm>
                  <a:off x="912325" y="14822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1" y="209"/>
                        <a:pt x="123" y="331"/>
                      </a:cubicBezTo>
                      <a:cubicBezTo>
                        <a:pt x="163" y="371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0" name="Google Shape;570;p21"/>
                <p:cNvSpPr/>
                <p:nvPr/>
              </p:nvSpPr>
              <p:spPr>
                <a:xfrm>
                  <a:off x="952075" y="14822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1" y="209"/>
                        <a:pt x="122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1" name="Google Shape;571;p21"/>
                <p:cNvSpPr/>
                <p:nvPr/>
              </p:nvSpPr>
              <p:spPr>
                <a:xfrm>
                  <a:off x="991825" y="14822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1" y="209"/>
                        <a:pt x="124" y="331"/>
                      </a:cubicBezTo>
                      <a:cubicBezTo>
                        <a:pt x="163" y="371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8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2" name="Google Shape;572;p21"/>
                <p:cNvSpPr/>
                <p:nvPr/>
              </p:nvSpPr>
              <p:spPr>
                <a:xfrm>
                  <a:off x="1031575" y="1482225"/>
                  <a:ext cx="11400" cy="9725"/>
                </a:xfrm>
                <a:custGeom>
                  <a:rect b="b" l="l" r="r" t="t"/>
                  <a:pathLst>
                    <a:path extrusionOk="0" h="389" w="456">
                      <a:moveTo>
                        <a:pt x="262" y="0"/>
                      </a:moveTo>
                      <a:cubicBezTo>
                        <a:pt x="89" y="0"/>
                        <a:pt x="1" y="209"/>
                        <a:pt x="124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60" y="388"/>
                        <a:pt x="456" y="311"/>
                        <a:pt x="456" y="194"/>
                      </a:cubicBezTo>
                      <a:cubicBezTo>
                        <a:pt x="454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3" name="Google Shape;573;p21"/>
                <p:cNvSpPr/>
                <p:nvPr/>
              </p:nvSpPr>
              <p:spPr>
                <a:xfrm>
                  <a:off x="1071350" y="14822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6" y="0"/>
                        <a:pt x="0" y="209"/>
                        <a:pt x="123" y="331"/>
                      </a:cubicBezTo>
                      <a:cubicBezTo>
                        <a:pt x="162" y="371"/>
                        <a:pt x="211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4" name="Google Shape;574;p21"/>
                <p:cNvSpPr/>
                <p:nvPr/>
              </p:nvSpPr>
              <p:spPr>
                <a:xfrm>
                  <a:off x="1111100" y="14822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09"/>
                        <a:pt x="123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5" name="Google Shape;575;p21"/>
                <p:cNvSpPr/>
                <p:nvPr/>
              </p:nvSpPr>
              <p:spPr>
                <a:xfrm>
                  <a:off x="1150850" y="14822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09"/>
                        <a:pt x="123" y="331"/>
                      </a:cubicBezTo>
                      <a:cubicBezTo>
                        <a:pt x="163" y="371"/>
                        <a:pt x="212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6" name="Google Shape;576;p21"/>
                <p:cNvSpPr/>
                <p:nvPr/>
              </p:nvSpPr>
              <p:spPr>
                <a:xfrm>
                  <a:off x="397125" y="1448100"/>
                  <a:ext cx="9725" cy="9750"/>
                </a:xfrm>
                <a:custGeom>
                  <a:rect b="b" l="l" r="r" t="t"/>
                  <a:pathLst>
                    <a:path extrusionOk="0" h="390" w="389">
                      <a:moveTo>
                        <a:pt x="195" y="1"/>
                      </a:moveTo>
                      <a:cubicBezTo>
                        <a:pt x="88" y="1"/>
                        <a:pt x="1" y="87"/>
                        <a:pt x="1" y="195"/>
                      </a:cubicBezTo>
                      <a:cubicBezTo>
                        <a:pt x="1" y="301"/>
                        <a:pt x="88" y="389"/>
                        <a:pt x="195" y="389"/>
                      </a:cubicBezTo>
                      <a:cubicBezTo>
                        <a:pt x="302" y="389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7" name="Google Shape;577;p21"/>
                <p:cNvSpPr/>
                <p:nvPr/>
              </p:nvSpPr>
              <p:spPr>
                <a:xfrm>
                  <a:off x="435250" y="1448100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60" y="1"/>
                      </a:moveTo>
                      <a:cubicBezTo>
                        <a:pt x="87" y="1"/>
                        <a:pt x="0" y="210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" name="Google Shape;578;p21"/>
                <p:cNvSpPr/>
                <p:nvPr/>
              </p:nvSpPr>
              <p:spPr>
                <a:xfrm>
                  <a:off x="475000" y="1448100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" name="Google Shape;579;p21"/>
                <p:cNvSpPr/>
                <p:nvPr/>
              </p:nvSpPr>
              <p:spPr>
                <a:xfrm>
                  <a:off x="516425" y="1448100"/>
                  <a:ext cx="9675" cy="9750"/>
                </a:xfrm>
                <a:custGeom>
                  <a:rect b="b" l="l" r="r" t="t"/>
                  <a:pathLst>
                    <a:path extrusionOk="0" h="390" w="387">
                      <a:moveTo>
                        <a:pt x="193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3" y="389"/>
                      </a:cubicBezTo>
                      <a:cubicBezTo>
                        <a:pt x="301" y="389"/>
                        <a:pt x="387" y="301"/>
                        <a:pt x="387" y="195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" name="Google Shape;580;p21"/>
                <p:cNvSpPr/>
                <p:nvPr/>
              </p:nvSpPr>
              <p:spPr>
                <a:xfrm>
                  <a:off x="554500" y="1448100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2" y="1"/>
                      </a:moveTo>
                      <a:cubicBezTo>
                        <a:pt x="87" y="1"/>
                        <a:pt x="1" y="210"/>
                        <a:pt x="124" y="331"/>
                      </a:cubicBezTo>
                      <a:cubicBezTo>
                        <a:pt x="163" y="371"/>
                        <a:pt x="212" y="389"/>
                        <a:pt x="259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" name="Google Shape;581;p21"/>
                <p:cNvSpPr/>
                <p:nvPr/>
              </p:nvSpPr>
              <p:spPr>
                <a:xfrm>
                  <a:off x="595925" y="1448100"/>
                  <a:ext cx="9700" cy="9750"/>
                </a:xfrm>
                <a:custGeom>
                  <a:rect b="b" l="l" r="r" t="t"/>
                  <a:pathLst>
                    <a:path extrusionOk="0" h="390" w="388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3" y="389"/>
                      </a:cubicBezTo>
                      <a:cubicBezTo>
                        <a:pt x="301" y="389"/>
                        <a:pt x="387" y="301"/>
                        <a:pt x="387" y="195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2" name="Google Shape;582;p21"/>
                <p:cNvSpPr/>
                <p:nvPr/>
              </p:nvSpPr>
              <p:spPr>
                <a:xfrm>
                  <a:off x="634025" y="1448100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9" y="389"/>
                        <a:pt x="454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" name="Google Shape;583;p21"/>
                <p:cNvSpPr/>
                <p:nvPr/>
              </p:nvSpPr>
              <p:spPr>
                <a:xfrm>
                  <a:off x="673775" y="1448100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" name="Google Shape;584;p21"/>
                <p:cNvSpPr/>
                <p:nvPr/>
              </p:nvSpPr>
              <p:spPr>
                <a:xfrm>
                  <a:off x="475000" y="15163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4" y="311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" name="Google Shape;585;p21"/>
                <p:cNvSpPr/>
                <p:nvPr/>
              </p:nvSpPr>
              <p:spPr>
                <a:xfrm>
                  <a:off x="514750" y="15163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1" y="208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7"/>
                        <a:pt x="368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6" name="Google Shape;586;p21"/>
                <p:cNvSpPr/>
                <p:nvPr/>
              </p:nvSpPr>
              <p:spPr>
                <a:xfrm>
                  <a:off x="554500" y="151632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2" y="1"/>
                      </a:moveTo>
                      <a:cubicBezTo>
                        <a:pt x="87" y="1"/>
                        <a:pt x="1" y="210"/>
                        <a:pt x="124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7" name="Google Shape;587;p21"/>
                <p:cNvSpPr/>
                <p:nvPr/>
              </p:nvSpPr>
              <p:spPr>
                <a:xfrm>
                  <a:off x="594250" y="1516325"/>
                  <a:ext cx="11400" cy="9725"/>
                </a:xfrm>
                <a:custGeom>
                  <a:rect b="b" l="l" r="r" t="t"/>
                  <a:pathLst>
                    <a:path extrusionOk="0" h="389" w="456">
                      <a:moveTo>
                        <a:pt x="262" y="1"/>
                      </a:moveTo>
                      <a:cubicBezTo>
                        <a:pt x="87" y="1"/>
                        <a:pt x="1" y="210"/>
                        <a:pt x="124" y="331"/>
                      </a:cubicBezTo>
                      <a:cubicBezTo>
                        <a:pt x="164" y="371"/>
                        <a:pt x="212" y="389"/>
                        <a:pt x="260" y="389"/>
                      </a:cubicBezTo>
                      <a:cubicBezTo>
                        <a:pt x="360" y="389"/>
                        <a:pt x="456" y="311"/>
                        <a:pt x="456" y="195"/>
                      </a:cubicBezTo>
                      <a:cubicBezTo>
                        <a:pt x="454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8" name="Google Shape;588;p21"/>
                <p:cNvSpPr/>
                <p:nvPr/>
              </p:nvSpPr>
              <p:spPr>
                <a:xfrm>
                  <a:off x="634025" y="151632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1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9" name="Google Shape;589;p21"/>
                <p:cNvSpPr/>
                <p:nvPr/>
              </p:nvSpPr>
              <p:spPr>
                <a:xfrm>
                  <a:off x="673775" y="151632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1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0" name="Google Shape;590;p21"/>
                <p:cNvSpPr/>
                <p:nvPr/>
              </p:nvSpPr>
              <p:spPr>
                <a:xfrm>
                  <a:off x="713525" y="1516325"/>
                  <a:ext cx="11400" cy="9725"/>
                </a:xfrm>
                <a:custGeom>
                  <a:rect b="b" l="l" r="r" t="t"/>
                  <a:pathLst>
                    <a:path extrusionOk="0" h="389" w="456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60" y="389"/>
                        <a:pt x="455" y="311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1" name="Google Shape;591;p21"/>
                <p:cNvSpPr/>
                <p:nvPr/>
              </p:nvSpPr>
              <p:spPr>
                <a:xfrm>
                  <a:off x="753300" y="151632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7"/>
                        <a:pt x="366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2" name="Google Shape;592;p21"/>
                <p:cNvSpPr/>
                <p:nvPr/>
              </p:nvSpPr>
              <p:spPr>
                <a:xfrm>
                  <a:off x="793075" y="15163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1"/>
                      </a:moveTo>
                      <a:cubicBezTo>
                        <a:pt x="87" y="1"/>
                        <a:pt x="0" y="210"/>
                        <a:pt x="121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1"/>
                        <a:pt x="453" y="195"/>
                      </a:cubicBezTo>
                      <a:cubicBezTo>
                        <a:pt x="453" y="87"/>
                        <a:pt x="365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3" name="Google Shape;593;p21"/>
                <p:cNvSpPr/>
                <p:nvPr/>
              </p:nvSpPr>
              <p:spPr>
                <a:xfrm>
                  <a:off x="832825" y="15163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1"/>
                      </a:moveTo>
                      <a:cubicBezTo>
                        <a:pt x="87" y="1"/>
                        <a:pt x="0" y="210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1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4" name="Google Shape;594;p21"/>
                <p:cNvSpPr/>
                <p:nvPr/>
              </p:nvSpPr>
              <p:spPr>
                <a:xfrm>
                  <a:off x="872575" y="15163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0" y="210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4" y="311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5" name="Google Shape;595;p21"/>
                <p:cNvSpPr/>
                <p:nvPr/>
              </p:nvSpPr>
              <p:spPr>
                <a:xfrm>
                  <a:off x="912325" y="15163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1" y="210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8" y="389"/>
                        <a:pt x="454" y="311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6" name="Google Shape;596;p21"/>
                <p:cNvSpPr/>
                <p:nvPr/>
              </p:nvSpPr>
              <p:spPr>
                <a:xfrm>
                  <a:off x="952075" y="15163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4" y="311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7" name="Google Shape;597;p21"/>
                <p:cNvSpPr/>
                <p:nvPr/>
              </p:nvSpPr>
              <p:spPr>
                <a:xfrm>
                  <a:off x="991825" y="15163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1" y="210"/>
                        <a:pt x="124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7"/>
                        <a:pt x="368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8" name="Google Shape;598;p21"/>
                <p:cNvSpPr/>
                <p:nvPr/>
              </p:nvSpPr>
              <p:spPr>
                <a:xfrm>
                  <a:off x="1031575" y="1516325"/>
                  <a:ext cx="11400" cy="9725"/>
                </a:xfrm>
                <a:custGeom>
                  <a:rect b="b" l="l" r="r" t="t"/>
                  <a:pathLst>
                    <a:path extrusionOk="0" h="389" w="456">
                      <a:moveTo>
                        <a:pt x="262" y="1"/>
                      </a:moveTo>
                      <a:cubicBezTo>
                        <a:pt x="89" y="1"/>
                        <a:pt x="1" y="210"/>
                        <a:pt x="124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60" y="389"/>
                        <a:pt x="456" y="311"/>
                        <a:pt x="456" y="195"/>
                      </a:cubicBezTo>
                      <a:cubicBezTo>
                        <a:pt x="456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9" name="Google Shape;599;p21"/>
                <p:cNvSpPr/>
                <p:nvPr/>
              </p:nvSpPr>
              <p:spPr>
                <a:xfrm>
                  <a:off x="1071350" y="15163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1"/>
                      </a:moveTo>
                      <a:cubicBezTo>
                        <a:pt x="86" y="1"/>
                        <a:pt x="0" y="210"/>
                        <a:pt x="123" y="331"/>
                      </a:cubicBezTo>
                      <a:cubicBezTo>
                        <a:pt x="162" y="371"/>
                        <a:pt x="211" y="389"/>
                        <a:pt x="258" y="389"/>
                      </a:cubicBezTo>
                      <a:cubicBezTo>
                        <a:pt x="358" y="389"/>
                        <a:pt x="453" y="311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0" name="Google Shape;600;p21"/>
                <p:cNvSpPr/>
                <p:nvPr/>
              </p:nvSpPr>
              <p:spPr>
                <a:xfrm>
                  <a:off x="1111100" y="15163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1"/>
                      </a:moveTo>
                      <a:cubicBezTo>
                        <a:pt x="87" y="1"/>
                        <a:pt x="0" y="210"/>
                        <a:pt x="123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3" y="311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1" name="Google Shape;601;p21"/>
                <p:cNvSpPr/>
                <p:nvPr/>
              </p:nvSpPr>
              <p:spPr>
                <a:xfrm>
                  <a:off x="715200" y="1448100"/>
                  <a:ext cx="9725" cy="9750"/>
                </a:xfrm>
                <a:custGeom>
                  <a:rect b="b" l="l" r="r" t="t"/>
                  <a:pathLst>
                    <a:path extrusionOk="0" h="390" w="389">
                      <a:moveTo>
                        <a:pt x="194" y="1"/>
                      </a:moveTo>
                      <a:cubicBezTo>
                        <a:pt x="86" y="1"/>
                        <a:pt x="0" y="87"/>
                        <a:pt x="0" y="195"/>
                      </a:cubicBezTo>
                      <a:cubicBezTo>
                        <a:pt x="0" y="301"/>
                        <a:pt x="86" y="389"/>
                        <a:pt x="194" y="389"/>
                      </a:cubicBezTo>
                      <a:cubicBezTo>
                        <a:pt x="300" y="389"/>
                        <a:pt x="388" y="301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2" name="Google Shape;602;p21"/>
                <p:cNvSpPr/>
                <p:nvPr/>
              </p:nvSpPr>
              <p:spPr>
                <a:xfrm>
                  <a:off x="753300" y="1448100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7"/>
                        <a:pt x="366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3" name="Google Shape;603;p21"/>
                <p:cNvSpPr/>
                <p:nvPr/>
              </p:nvSpPr>
              <p:spPr>
                <a:xfrm>
                  <a:off x="794700" y="1448100"/>
                  <a:ext cx="9725" cy="9750"/>
                </a:xfrm>
                <a:custGeom>
                  <a:rect b="b" l="l" r="r" t="t"/>
                  <a:pathLst>
                    <a:path extrusionOk="0" h="390" w="389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4" y="389"/>
                      </a:cubicBezTo>
                      <a:cubicBezTo>
                        <a:pt x="300" y="389"/>
                        <a:pt x="388" y="301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4" name="Google Shape;604;p21"/>
                <p:cNvSpPr/>
                <p:nvPr/>
              </p:nvSpPr>
              <p:spPr>
                <a:xfrm>
                  <a:off x="832825" y="1448100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59" y="1"/>
                      </a:moveTo>
                      <a:cubicBezTo>
                        <a:pt x="87" y="1"/>
                        <a:pt x="0" y="210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2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5" name="Google Shape;605;p21"/>
                <p:cNvSpPr/>
                <p:nvPr/>
              </p:nvSpPr>
              <p:spPr>
                <a:xfrm>
                  <a:off x="872575" y="1448100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60" y="1"/>
                      </a:moveTo>
                      <a:cubicBezTo>
                        <a:pt x="87" y="1"/>
                        <a:pt x="0" y="210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6" name="Google Shape;606;p21"/>
                <p:cNvSpPr/>
                <p:nvPr/>
              </p:nvSpPr>
              <p:spPr>
                <a:xfrm>
                  <a:off x="913950" y="1448100"/>
                  <a:ext cx="9725" cy="9750"/>
                </a:xfrm>
                <a:custGeom>
                  <a:rect b="b" l="l" r="r" t="t"/>
                  <a:pathLst>
                    <a:path extrusionOk="0" h="390" w="389">
                      <a:moveTo>
                        <a:pt x="195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5" y="389"/>
                      </a:cubicBezTo>
                      <a:cubicBezTo>
                        <a:pt x="302" y="389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7" name="Google Shape;607;p21"/>
                <p:cNvSpPr/>
                <p:nvPr/>
              </p:nvSpPr>
              <p:spPr>
                <a:xfrm>
                  <a:off x="953700" y="1448100"/>
                  <a:ext cx="9725" cy="9750"/>
                </a:xfrm>
                <a:custGeom>
                  <a:rect b="b" l="l" r="r" t="t"/>
                  <a:pathLst>
                    <a:path extrusionOk="0" h="390" w="389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5"/>
                      </a:cubicBezTo>
                      <a:cubicBezTo>
                        <a:pt x="1" y="301"/>
                        <a:pt x="89" y="389"/>
                        <a:pt x="195" y="389"/>
                      </a:cubicBezTo>
                      <a:cubicBezTo>
                        <a:pt x="302" y="389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8" name="Google Shape;608;p21"/>
                <p:cNvSpPr/>
                <p:nvPr/>
              </p:nvSpPr>
              <p:spPr>
                <a:xfrm>
                  <a:off x="993450" y="1448100"/>
                  <a:ext cx="9725" cy="9750"/>
                </a:xfrm>
                <a:custGeom>
                  <a:rect b="b" l="l" r="r" t="t"/>
                  <a:pathLst>
                    <a:path extrusionOk="0" h="390" w="389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5"/>
                      </a:cubicBezTo>
                      <a:cubicBezTo>
                        <a:pt x="1" y="301"/>
                        <a:pt x="89" y="389"/>
                        <a:pt x="195" y="389"/>
                      </a:cubicBezTo>
                      <a:cubicBezTo>
                        <a:pt x="303" y="389"/>
                        <a:pt x="389" y="301"/>
                        <a:pt x="389" y="195"/>
                      </a:cubicBezTo>
                      <a:cubicBezTo>
                        <a:pt x="389" y="87"/>
                        <a:pt x="303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9" name="Google Shape;609;p21"/>
                <p:cNvSpPr/>
                <p:nvPr/>
              </p:nvSpPr>
              <p:spPr>
                <a:xfrm>
                  <a:off x="1033225" y="1448100"/>
                  <a:ext cx="9725" cy="9750"/>
                </a:xfrm>
                <a:custGeom>
                  <a:rect b="b" l="l" r="r" t="t"/>
                  <a:pathLst>
                    <a:path extrusionOk="0" h="390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0" name="Google Shape;610;p21"/>
                <p:cNvSpPr/>
                <p:nvPr/>
              </p:nvSpPr>
              <p:spPr>
                <a:xfrm>
                  <a:off x="1072975" y="1448100"/>
                  <a:ext cx="9725" cy="9750"/>
                </a:xfrm>
                <a:custGeom>
                  <a:rect b="b" l="l" r="r" t="t"/>
                  <a:pathLst>
                    <a:path extrusionOk="0" h="390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1" name="Google Shape;611;p21"/>
                <p:cNvSpPr/>
                <p:nvPr/>
              </p:nvSpPr>
              <p:spPr>
                <a:xfrm>
                  <a:off x="1112725" y="1448100"/>
                  <a:ext cx="9725" cy="9750"/>
                </a:xfrm>
                <a:custGeom>
                  <a:rect b="b" l="l" r="r" t="t"/>
                  <a:pathLst>
                    <a:path extrusionOk="0" h="390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2" name="Google Shape;612;p21"/>
                <p:cNvSpPr/>
                <p:nvPr/>
              </p:nvSpPr>
              <p:spPr>
                <a:xfrm>
                  <a:off x="1152500" y="1448100"/>
                  <a:ext cx="9700" cy="9750"/>
                </a:xfrm>
                <a:custGeom>
                  <a:rect b="b" l="l" r="r" t="t"/>
                  <a:pathLst>
                    <a:path extrusionOk="0" h="390" w="388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3" y="389"/>
                      </a:cubicBezTo>
                      <a:cubicBezTo>
                        <a:pt x="301" y="389"/>
                        <a:pt x="388" y="301"/>
                        <a:pt x="388" y="195"/>
                      </a:cubicBezTo>
                      <a:cubicBezTo>
                        <a:pt x="388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3" name="Google Shape;613;p21"/>
                <p:cNvSpPr/>
                <p:nvPr/>
              </p:nvSpPr>
              <p:spPr>
                <a:xfrm>
                  <a:off x="1192275" y="1448100"/>
                  <a:ext cx="9675" cy="9750"/>
                </a:xfrm>
                <a:custGeom>
                  <a:rect b="b" l="l" r="r" t="t"/>
                  <a:pathLst>
                    <a:path extrusionOk="0" h="390" w="387">
                      <a:moveTo>
                        <a:pt x="193" y="1"/>
                      </a:moveTo>
                      <a:cubicBezTo>
                        <a:pt x="86" y="1"/>
                        <a:pt x="0" y="87"/>
                        <a:pt x="0" y="195"/>
                      </a:cubicBezTo>
                      <a:cubicBezTo>
                        <a:pt x="0" y="301"/>
                        <a:pt x="86" y="389"/>
                        <a:pt x="193" y="389"/>
                      </a:cubicBezTo>
                      <a:cubicBezTo>
                        <a:pt x="300" y="389"/>
                        <a:pt x="387" y="301"/>
                        <a:pt x="387" y="195"/>
                      </a:cubicBezTo>
                      <a:cubicBezTo>
                        <a:pt x="387" y="87"/>
                        <a:pt x="300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4" name="Google Shape;614;p21"/>
                <p:cNvSpPr/>
                <p:nvPr/>
              </p:nvSpPr>
              <p:spPr>
                <a:xfrm>
                  <a:off x="355750" y="14140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1"/>
                      </a:moveTo>
                      <a:cubicBezTo>
                        <a:pt x="87" y="1"/>
                        <a:pt x="0" y="210"/>
                        <a:pt x="123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3" y="312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5" name="Google Shape;615;p21"/>
                <p:cNvSpPr/>
                <p:nvPr/>
              </p:nvSpPr>
              <p:spPr>
                <a:xfrm>
                  <a:off x="397125" y="14140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8" y="1"/>
                        <a:pt x="1" y="87"/>
                        <a:pt x="1" y="195"/>
                      </a:cubicBezTo>
                      <a:cubicBezTo>
                        <a:pt x="1" y="301"/>
                        <a:pt x="88" y="389"/>
                        <a:pt x="195" y="389"/>
                      </a:cubicBezTo>
                      <a:cubicBezTo>
                        <a:pt x="302" y="389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6" name="Google Shape;616;p21"/>
                <p:cNvSpPr/>
                <p:nvPr/>
              </p:nvSpPr>
              <p:spPr>
                <a:xfrm>
                  <a:off x="435250" y="1414000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60" y="1"/>
                      </a:moveTo>
                      <a:cubicBezTo>
                        <a:pt x="87" y="1"/>
                        <a:pt x="0" y="210"/>
                        <a:pt x="123" y="333"/>
                      </a:cubicBezTo>
                      <a:cubicBezTo>
                        <a:pt x="162" y="372"/>
                        <a:pt x="211" y="389"/>
                        <a:pt x="258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7" name="Google Shape;617;p21"/>
                <p:cNvSpPr/>
                <p:nvPr/>
              </p:nvSpPr>
              <p:spPr>
                <a:xfrm>
                  <a:off x="475000" y="1414000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3"/>
                      </a:cubicBezTo>
                      <a:cubicBezTo>
                        <a:pt x="161" y="372"/>
                        <a:pt x="210" y="389"/>
                        <a:pt x="258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8" name="Google Shape;618;p21"/>
                <p:cNvSpPr/>
                <p:nvPr/>
              </p:nvSpPr>
              <p:spPr>
                <a:xfrm>
                  <a:off x="516425" y="1414000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3" y="389"/>
                      </a:cubicBezTo>
                      <a:cubicBezTo>
                        <a:pt x="301" y="389"/>
                        <a:pt x="387" y="301"/>
                        <a:pt x="387" y="195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9" name="Google Shape;619;p21"/>
                <p:cNvSpPr/>
                <p:nvPr/>
              </p:nvSpPr>
              <p:spPr>
                <a:xfrm>
                  <a:off x="554500" y="1414000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2" y="1"/>
                      </a:moveTo>
                      <a:cubicBezTo>
                        <a:pt x="87" y="1"/>
                        <a:pt x="1" y="210"/>
                        <a:pt x="124" y="333"/>
                      </a:cubicBezTo>
                      <a:cubicBezTo>
                        <a:pt x="163" y="372"/>
                        <a:pt x="212" y="389"/>
                        <a:pt x="259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0" name="Google Shape;620;p21"/>
                <p:cNvSpPr/>
                <p:nvPr/>
              </p:nvSpPr>
              <p:spPr>
                <a:xfrm>
                  <a:off x="595925" y="1414000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3" y="389"/>
                      </a:cubicBezTo>
                      <a:cubicBezTo>
                        <a:pt x="301" y="389"/>
                        <a:pt x="387" y="301"/>
                        <a:pt x="387" y="195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1" name="Google Shape;621;p21"/>
                <p:cNvSpPr/>
                <p:nvPr/>
              </p:nvSpPr>
              <p:spPr>
                <a:xfrm>
                  <a:off x="634025" y="1414000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3"/>
                      </a:cubicBezTo>
                      <a:cubicBezTo>
                        <a:pt x="162" y="372"/>
                        <a:pt x="211" y="389"/>
                        <a:pt x="259" y="389"/>
                      </a:cubicBezTo>
                      <a:cubicBezTo>
                        <a:pt x="359" y="389"/>
                        <a:pt x="455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2" name="Google Shape;622;p21"/>
                <p:cNvSpPr/>
                <p:nvPr/>
              </p:nvSpPr>
              <p:spPr>
                <a:xfrm>
                  <a:off x="673775" y="1414000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3"/>
                      </a:cubicBezTo>
                      <a:cubicBezTo>
                        <a:pt x="163" y="372"/>
                        <a:pt x="211" y="389"/>
                        <a:pt x="259" y="389"/>
                      </a:cubicBezTo>
                      <a:cubicBezTo>
                        <a:pt x="359" y="389"/>
                        <a:pt x="455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3" name="Google Shape;623;p21"/>
                <p:cNvSpPr/>
                <p:nvPr/>
              </p:nvSpPr>
              <p:spPr>
                <a:xfrm>
                  <a:off x="715200" y="14140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6" y="1"/>
                        <a:pt x="0" y="87"/>
                        <a:pt x="0" y="195"/>
                      </a:cubicBezTo>
                      <a:cubicBezTo>
                        <a:pt x="0" y="301"/>
                        <a:pt x="86" y="389"/>
                        <a:pt x="194" y="389"/>
                      </a:cubicBezTo>
                      <a:cubicBezTo>
                        <a:pt x="300" y="389"/>
                        <a:pt x="388" y="301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4" name="Google Shape;624;p21"/>
                <p:cNvSpPr/>
                <p:nvPr/>
              </p:nvSpPr>
              <p:spPr>
                <a:xfrm>
                  <a:off x="753300" y="1414000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3"/>
                      </a:cubicBezTo>
                      <a:cubicBezTo>
                        <a:pt x="162" y="372"/>
                        <a:pt x="210" y="389"/>
                        <a:pt x="258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6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5" name="Google Shape;625;p21"/>
                <p:cNvSpPr/>
                <p:nvPr/>
              </p:nvSpPr>
              <p:spPr>
                <a:xfrm>
                  <a:off x="794700" y="14140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4" y="389"/>
                      </a:cubicBezTo>
                      <a:cubicBezTo>
                        <a:pt x="300" y="389"/>
                        <a:pt x="388" y="301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21"/>
                <p:cNvSpPr/>
                <p:nvPr/>
              </p:nvSpPr>
              <p:spPr>
                <a:xfrm>
                  <a:off x="832825" y="1414000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59" y="1"/>
                      </a:moveTo>
                      <a:cubicBezTo>
                        <a:pt x="87" y="1"/>
                        <a:pt x="0" y="210"/>
                        <a:pt x="122" y="333"/>
                      </a:cubicBezTo>
                      <a:cubicBezTo>
                        <a:pt x="161" y="372"/>
                        <a:pt x="210" y="389"/>
                        <a:pt x="257" y="389"/>
                      </a:cubicBezTo>
                      <a:cubicBezTo>
                        <a:pt x="357" y="389"/>
                        <a:pt x="453" y="312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" name="Google Shape;627;p21"/>
                <p:cNvSpPr/>
                <p:nvPr/>
              </p:nvSpPr>
              <p:spPr>
                <a:xfrm>
                  <a:off x="872575" y="1414000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60" y="1"/>
                      </a:moveTo>
                      <a:cubicBezTo>
                        <a:pt x="87" y="1"/>
                        <a:pt x="0" y="210"/>
                        <a:pt x="122" y="333"/>
                      </a:cubicBezTo>
                      <a:cubicBezTo>
                        <a:pt x="161" y="372"/>
                        <a:pt x="210" y="389"/>
                        <a:pt x="257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" name="Google Shape;628;p21"/>
                <p:cNvSpPr/>
                <p:nvPr/>
              </p:nvSpPr>
              <p:spPr>
                <a:xfrm>
                  <a:off x="913950" y="14140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5" y="389"/>
                      </a:cubicBezTo>
                      <a:cubicBezTo>
                        <a:pt x="302" y="389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21"/>
                <p:cNvSpPr/>
                <p:nvPr/>
              </p:nvSpPr>
              <p:spPr>
                <a:xfrm>
                  <a:off x="953700" y="14140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5"/>
                      </a:cubicBezTo>
                      <a:cubicBezTo>
                        <a:pt x="1" y="301"/>
                        <a:pt x="89" y="389"/>
                        <a:pt x="195" y="389"/>
                      </a:cubicBezTo>
                      <a:cubicBezTo>
                        <a:pt x="302" y="389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21"/>
                <p:cNvSpPr/>
                <p:nvPr/>
              </p:nvSpPr>
              <p:spPr>
                <a:xfrm>
                  <a:off x="993450" y="14140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5"/>
                      </a:cubicBezTo>
                      <a:cubicBezTo>
                        <a:pt x="1" y="301"/>
                        <a:pt x="89" y="389"/>
                        <a:pt x="195" y="389"/>
                      </a:cubicBezTo>
                      <a:cubicBezTo>
                        <a:pt x="303" y="389"/>
                        <a:pt x="389" y="301"/>
                        <a:pt x="389" y="195"/>
                      </a:cubicBezTo>
                      <a:cubicBezTo>
                        <a:pt x="389" y="87"/>
                        <a:pt x="303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21"/>
                <p:cNvSpPr/>
                <p:nvPr/>
              </p:nvSpPr>
              <p:spPr>
                <a:xfrm>
                  <a:off x="1033225" y="14140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21"/>
                <p:cNvSpPr/>
                <p:nvPr/>
              </p:nvSpPr>
              <p:spPr>
                <a:xfrm>
                  <a:off x="1072975" y="14140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3" name="Google Shape;633;p21"/>
                <p:cNvSpPr/>
                <p:nvPr/>
              </p:nvSpPr>
              <p:spPr>
                <a:xfrm>
                  <a:off x="1112725" y="14140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4" name="Google Shape;634;p21"/>
                <p:cNvSpPr/>
                <p:nvPr/>
              </p:nvSpPr>
              <p:spPr>
                <a:xfrm>
                  <a:off x="1152500" y="1414000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3" y="389"/>
                      </a:cubicBezTo>
                      <a:cubicBezTo>
                        <a:pt x="301" y="389"/>
                        <a:pt x="388" y="301"/>
                        <a:pt x="388" y="195"/>
                      </a:cubicBezTo>
                      <a:cubicBezTo>
                        <a:pt x="388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21"/>
                <p:cNvSpPr/>
                <p:nvPr/>
              </p:nvSpPr>
              <p:spPr>
                <a:xfrm>
                  <a:off x="1192275" y="1414000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1"/>
                      </a:moveTo>
                      <a:cubicBezTo>
                        <a:pt x="86" y="1"/>
                        <a:pt x="0" y="87"/>
                        <a:pt x="0" y="195"/>
                      </a:cubicBezTo>
                      <a:cubicBezTo>
                        <a:pt x="0" y="301"/>
                        <a:pt x="86" y="389"/>
                        <a:pt x="193" y="389"/>
                      </a:cubicBezTo>
                      <a:cubicBezTo>
                        <a:pt x="300" y="389"/>
                        <a:pt x="387" y="301"/>
                        <a:pt x="387" y="195"/>
                      </a:cubicBezTo>
                      <a:cubicBezTo>
                        <a:pt x="387" y="87"/>
                        <a:pt x="300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6" name="Google Shape;636;p21"/>
                <p:cNvSpPr/>
                <p:nvPr/>
              </p:nvSpPr>
              <p:spPr>
                <a:xfrm>
                  <a:off x="1232025" y="1414000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4" y="389"/>
                      </a:cubicBezTo>
                      <a:cubicBezTo>
                        <a:pt x="300" y="389"/>
                        <a:pt x="387" y="301"/>
                        <a:pt x="387" y="195"/>
                      </a:cubicBezTo>
                      <a:cubicBezTo>
                        <a:pt x="387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21"/>
                <p:cNvSpPr/>
                <p:nvPr/>
              </p:nvSpPr>
              <p:spPr>
                <a:xfrm>
                  <a:off x="355750" y="13799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10"/>
                        <a:pt x="123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3" y="311"/>
                        <a:pt x="453" y="194"/>
                      </a:cubicBezTo>
                      <a:cubicBezTo>
                        <a:pt x="453" y="87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8" name="Google Shape;638;p21"/>
                <p:cNvSpPr/>
                <p:nvPr/>
              </p:nvSpPr>
              <p:spPr>
                <a:xfrm>
                  <a:off x="397125" y="13799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8" y="0"/>
                        <a:pt x="1" y="87"/>
                        <a:pt x="1" y="194"/>
                      </a:cubicBezTo>
                      <a:cubicBezTo>
                        <a:pt x="1" y="302"/>
                        <a:pt x="88" y="389"/>
                        <a:pt x="195" y="389"/>
                      </a:cubicBezTo>
                      <a:cubicBezTo>
                        <a:pt x="302" y="389"/>
                        <a:pt x="389" y="302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9" name="Google Shape;639;p21"/>
                <p:cNvSpPr/>
                <p:nvPr/>
              </p:nvSpPr>
              <p:spPr>
                <a:xfrm>
                  <a:off x="435250" y="1379900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60" y="0"/>
                      </a:moveTo>
                      <a:cubicBezTo>
                        <a:pt x="87" y="0"/>
                        <a:pt x="0" y="210"/>
                        <a:pt x="123" y="332"/>
                      </a:cubicBezTo>
                      <a:cubicBezTo>
                        <a:pt x="162" y="372"/>
                        <a:pt x="211" y="389"/>
                        <a:pt x="258" y="389"/>
                      </a:cubicBezTo>
                      <a:cubicBezTo>
                        <a:pt x="358" y="389"/>
                        <a:pt x="454" y="312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21"/>
                <p:cNvSpPr/>
                <p:nvPr/>
              </p:nvSpPr>
              <p:spPr>
                <a:xfrm>
                  <a:off x="475000" y="13799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1" y="210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1" name="Google Shape;641;p21"/>
                <p:cNvSpPr/>
                <p:nvPr/>
              </p:nvSpPr>
              <p:spPr>
                <a:xfrm>
                  <a:off x="516425" y="1379900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2"/>
                        <a:pt x="87" y="389"/>
                        <a:pt x="193" y="389"/>
                      </a:cubicBezTo>
                      <a:cubicBezTo>
                        <a:pt x="301" y="389"/>
                        <a:pt x="387" y="302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2" name="Google Shape;642;p21"/>
                <p:cNvSpPr/>
                <p:nvPr/>
              </p:nvSpPr>
              <p:spPr>
                <a:xfrm>
                  <a:off x="554500" y="13799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2" y="0"/>
                      </a:moveTo>
                      <a:cubicBezTo>
                        <a:pt x="87" y="0"/>
                        <a:pt x="1" y="210"/>
                        <a:pt x="124" y="331"/>
                      </a:cubicBezTo>
                      <a:cubicBezTo>
                        <a:pt x="163" y="371"/>
                        <a:pt x="212" y="389"/>
                        <a:pt x="259" y="389"/>
                      </a:cubicBezTo>
                      <a:cubicBezTo>
                        <a:pt x="359" y="389"/>
                        <a:pt x="454" y="311"/>
                        <a:pt x="454" y="194"/>
                      </a:cubicBezTo>
                      <a:cubicBezTo>
                        <a:pt x="454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21"/>
                <p:cNvSpPr/>
                <p:nvPr/>
              </p:nvSpPr>
              <p:spPr>
                <a:xfrm>
                  <a:off x="595925" y="1379900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2"/>
                        <a:pt x="87" y="389"/>
                        <a:pt x="193" y="389"/>
                      </a:cubicBezTo>
                      <a:cubicBezTo>
                        <a:pt x="301" y="389"/>
                        <a:pt x="387" y="302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4" name="Google Shape;644;p21"/>
                <p:cNvSpPr/>
                <p:nvPr/>
              </p:nvSpPr>
              <p:spPr>
                <a:xfrm>
                  <a:off x="634025" y="13799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10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5" y="194"/>
                      </a:cubicBezTo>
                      <a:cubicBezTo>
                        <a:pt x="455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21"/>
                <p:cNvSpPr/>
                <p:nvPr/>
              </p:nvSpPr>
              <p:spPr>
                <a:xfrm>
                  <a:off x="673775" y="1379900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1" y="0"/>
                      </a:moveTo>
                      <a:cubicBezTo>
                        <a:pt x="88" y="0"/>
                        <a:pt x="0" y="210"/>
                        <a:pt x="123" y="332"/>
                      </a:cubicBezTo>
                      <a:cubicBezTo>
                        <a:pt x="163" y="372"/>
                        <a:pt x="211" y="389"/>
                        <a:pt x="259" y="389"/>
                      </a:cubicBezTo>
                      <a:cubicBezTo>
                        <a:pt x="359" y="389"/>
                        <a:pt x="455" y="312"/>
                        <a:pt x="455" y="194"/>
                      </a:cubicBezTo>
                      <a:cubicBezTo>
                        <a:pt x="455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21"/>
                <p:cNvSpPr/>
                <p:nvPr/>
              </p:nvSpPr>
              <p:spPr>
                <a:xfrm>
                  <a:off x="715200" y="13799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2"/>
                        <a:pt x="86" y="389"/>
                        <a:pt x="194" y="389"/>
                      </a:cubicBezTo>
                      <a:cubicBezTo>
                        <a:pt x="300" y="389"/>
                        <a:pt x="388" y="302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21"/>
                <p:cNvSpPr/>
                <p:nvPr/>
              </p:nvSpPr>
              <p:spPr>
                <a:xfrm>
                  <a:off x="753300" y="1379900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0" y="0"/>
                      </a:moveTo>
                      <a:cubicBezTo>
                        <a:pt x="87" y="0"/>
                        <a:pt x="1" y="210"/>
                        <a:pt x="122" y="332"/>
                      </a:cubicBezTo>
                      <a:cubicBezTo>
                        <a:pt x="162" y="372"/>
                        <a:pt x="210" y="389"/>
                        <a:pt x="258" y="389"/>
                      </a:cubicBezTo>
                      <a:cubicBezTo>
                        <a:pt x="358" y="389"/>
                        <a:pt x="454" y="312"/>
                        <a:pt x="454" y="194"/>
                      </a:cubicBezTo>
                      <a:cubicBezTo>
                        <a:pt x="454" y="87"/>
                        <a:pt x="366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21"/>
                <p:cNvSpPr/>
                <p:nvPr/>
              </p:nvSpPr>
              <p:spPr>
                <a:xfrm>
                  <a:off x="794700" y="13799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0" y="389"/>
                        <a:pt x="388" y="302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21"/>
                <p:cNvSpPr/>
                <p:nvPr/>
              </p:nvSpPr>
              <p:spPr>
                <a:xfrm>
                  <a:off x="832825" y="1379900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59" y="0"/>
                      </a:moveTo>
                      <a:cubicBezTo>
                        <a:pt x="87" y="0"/>
                        <a:pt x="0" y="210"/>
                        <a:pt x="122" y="332"/>
                      </a:cubicBezTo>
                      <a:cubicBezTo>
                        <a:pt x="161" y="372"/>
                        <a:pt x="210" y="389"/>
                        <a:pt x="257" y="389"/>
                      </a:cubicBezTo>
                      <a:cubicBezTo>
                        <a:pt x="357" y="389"/>
                        <a:pt x="453" y="312"/>
                        <a:pt x="453" y="194"/>
                      </a:cubicBezTo>
                      <a:cubicBezTo>
                        <a:pt x="453" y="87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21"/>
                <p:cNvSpPr/>
                <p:nvPr/>
              </p:nvSpPr>
              <p:spPr>
                <a:xfrm>
                  <a:off x="872575" y="13799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0" y="210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1" name="Google Shape;651;p21"/>
                <p:cNvSpPr/>
                <p:nvPr/>
              </p:nvSpPr>
              <p:spPr>
                <a:xfrm>
                  <a:off x="913950" y="13799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2"/>
                        <a:pt x="87" y="389"/>
                        <a:pt x="195" y="389"/>
                      </a:cubicBezTo>
                      <a:cubicBezTo>
                        <a:pt x="302" y="389"/>
                        <a:pt x="389" y="302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2" name="Google Shape;652;p21"/>
                <p:cNvSpPr/>
                <p:nvPr/>
              </p:nvSpPr>
              <p:spPr>
                <a:xfrm>
                  <a:off x="953700" y="13799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2"/>
                        <a:pt x="89" y="389"/>
                        <a:pt x="195" y="389"/>
                      </a:cubicBezTo>
                      <a:cubicBezTo>
                        <a:pt x="302" y="389"/>
                        <a:pt x="389" y="302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21"/>
                <p:cNvSpPr/>
                <p:nvPr/>
              </p:nvSpPr>
              <p:spPr>
                <a:xfrm>
                  <a:off x="993450" y="13799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2"/>
                        <a:pt x="89" y="389"/>
                        <a:pt x="195" y="389"/>
                      </a:cubicBezTo>
                      <a:cubicBezTo>
                        <a:pt x="303" y="389"/>
                        <a:pt x="389" y="302"/>
                        <a:pt x="389" y="194"/>
                      </a:cubicBezTo>
                      <a:cubicBezTo>
                        <a:pt x="389" y="87"/>
                        <a:pt x="303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21"/>
                <p:cNvSpPr/>
                <p:nvPr/>
              </p:nvSpPr>
              <p:spPr>
                <a:xfrm>
                  <a:off x="1033225" y="13799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2"/>
                        <a:pt x="88" y="389"/>
                        <a:pt x="194" y="389"/>
                      </a:cubicBezTo>
                      <a:cubicBezTo>
                        <a:pt x="302" y="389"/>
                        <a:pt x="388" y="302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21"/>
                <p:cNvSpPr/>
                <p:nvPr/>
              </p:nvSpPr>
              <p:spPr>
                <a:xfrm>
                  <a:off x="1072975" y="13799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2"/>
                        <a:pt x="88" y="389"/>
                        <a:pt x="194" y="389"/>
                      </a:cubicBezTo>
                      <a:cubicBezTo>
                        <a:pt x="302" y="389"/>
                        <a:pt x="388" y="302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21"/>
                <p:cNvSpPr/>
                <p:nvPr/>
              </p:nvSpPr>
              <p:spPr>
                <a:xfrm>
                  <a:off x="1112725" y="13799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2"/>
                        <a:pt x="88" y="389"/>
                        <a:pt x="194" y="389"/>
                      </a:cubicBezTo>
                      <a:cubicBezTo>
                        <a:pt x="302" y="389"/>
                        <a:pt x="388" y="302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21"/>
                <p:cNvSpPr/>
                <p:nvPr/>
              </p:nvSpPr>
              <p:spPr>
                <a:xfrm>
                  <a:off x="1152500" y="1379900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2"/>
                        <a:pt x="87" y="389"/>
                        <a:pt x="193" y="389"/>
                      </a:cubicBezTo>
                      <a:cubicBezTo>
                        <a:pt x="301" y="389"/>
                        <a:pt x="388" y="302"/>
                        <a:pt x="388" y="194"/>
                      </a:cubicBezTo>
                      <a:cubicBezTo>
                        <a:pt x="388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21"/>
                <p:cNvSpPr/>
                <p:nvPr/>
              </p:nvSpPr>
              <p:spPr>
                <a:xfrm>
                  <a:off x="1192275" y="1379900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2"/>
                        <a:pt x="86" y="389"/>
                        <a:pt x="193" y="389"/>
                      </a:cubicBezTo>
                      <a:cubicBezTo>
                        <a:pt x="300" y="389"/>
                        <a:pt x="387" y="302"/>
                        <a:pt x="387" y="194"/>
                      </a:cubicBezTo>
                      <a:cubicBezTo>
                        <a:pt x="387" y="87"/>
                        <a:pt x="300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9" name="Google Shape;659;p21"/>
                <p:cNvSpPr/>
                <p:nvPr/>
              </p:nvSpPr>
              <p:spPr>
                <a:xfrm>
                  <a:off x="1232025" y="1379900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0" y="389"/>
                        <a:pt x="387" y="302"/>
                        <a:pt x="387" y="194"/>
                      </a:cubicBezTo>
                      <a:cubicBezTo>
                        <a:pt x="387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0" name="Google Shape;660;p21"/>
                <p:cNvSpPr/>
                <p:nvPr/>
              </p:nvSpPr>
              <p:spPr>
                <a:xfrm>
                  <a:off x="317625" y="13458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21"/>
                <p:cNvSpPr/>
                <p:nvPr/>
              </p:nvSpPr>
              <p:spPr>
                <a:xfrm>
                  <a:off x="355750" y="13458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09"/>
                        <a:pt x="123" y="331"/>
                      </a:cubicBezTo>
                      <a:cubicBezTo>
                        <a:pt x="162" y="370"/>
                        <a:pt x="211" y="388"/>
                        <a:pt x="259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21"/>
                <p:cNvSpPr/>
                <p:nvPr/>
              </p:nvSpPr>
              <p:spPr>
                <a:xfrm>
                  <a:off x="397125" y="13458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8" y="0"/>
                        <a:pt x="1" y="87"/>
                        <a:pt x="1" y="194"/>
                      </a:cubicBezTo>
                      <a:cubicBezTo>
                        <a:pt x="1" y="302"/>
                        <a:pt x="88" y="388"/>
                        <a:pt x="195" y="388"/>
                      </a:cubicBezTo>
                      <a:cubicBezTo>
                        <a:pt x="302" y="388"/>
                        <a:pt x="389" y="302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21"/>
                <p:cNvSpPr/>
                <p:nvPr/>
              </p:nvSpPr>
              <p:spPr>
                <a:xfrm>
                  <a:off x="435250" y="13458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0" y="209"/>
                        <a:pt x="123" y="332"/>
                      </a:cubicBezTo>
                      <a:cubicBezTo>
                        <a:pt x="162" y="371"/>
                        <a:pt x="211" y="389"/>
                        <a:pt x="258" y="389"/>
                      </a:cubicBezTo>
                      <a:cubicBezTo>
                        <a:pt x="358" y="389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21"/>
                <p:cNvSpPr/>
                <p:nvPr/>
              </p:nvSpPr>
              <p:spPr>
                <a:xfrm>
                  <a:off x="475000" y="13458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1" y="209"/>
                        <a:pt x="122" y="332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21"/>
                <p:cNvSpPr/>
                <p:nvPr/>
              </p:nvSpPr>
              <p:spPr>
                <a:xfrm>
                  <a:off x="516425" y="1345800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2"/>
                        <a:pt x="87" y="388"/>
                        <a:pt x="193" y="388"/>
                      </a:cubicBezTo>
                      <a:cubicBezTo>
                        <a:pt x="301" y="388"/>
                        <a:pt x="387" y="302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21"/>
                <p:cNvSpPr/>
                <p:nvPr/>
              </p:nvSpPr>
              <p:spPr>
                <a:xfrm>
                  <a:off x="554500" y="13458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2" y="0"/>
                      </a:moveTo>
                      <a:cubicBezTo>
                        <a:pt x="87" y="0"/>
                        <a:pt x="1" y="209"/>
                        <a:pt x="124" y="332"/>
                      </a:cubicBezTo>
                      <a:cubicBezTo>
                        <a:pt x="163" y="371"/>
                        <a:pt x="212" y="389"/>
                        <a:pt x="259" y="389"/>
                      </a:cubicBezTo>
                      <a:cubicBezTo>
                        <a:pt x="359" y="389"/>
                        <a:pt x="454" y="311"/>
                        <a:pt x="454" y="194"/>
                      </a:cubicBezTo>
                      <a:cubicBezTo>
                        <a:pt x="454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7" name="Google Shape;667;p21"/>
                <p:cNvSpPr/>
                <p:nvPr/>
              </p:nvSpPr>
              <p:spPr>
                <a:xfrm>
                  <a:off x="595925" y="1345800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2"/>
                        <a:pt x="87" y="388"/>
                        <a:pt x="193" y="388"/>
                      </a:cubicBezTo>
                      <a:cubicBezTo>
                        <a:pt x="301" y="388"/>
                        <a:pt x="387" y="302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8" name="Google Shape;668;p21"/>
                <p:cNvSpPr/>
                <p:nvPr/>
              </p:nvSpPr>
              <p:spPr>
                <a:xfrm>
                  <a:off x="634025" y="13458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09"/>
                        <a:pt x="123" y="332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5" y="311"/>
                        <a:pt x="455" y="194"/>
                      </a:cubicBezTo>
                      <a:cubicBezTo>
                        <a:pt x="455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9" name="Google Shape;669;p21"/>
                <p:cNvSpPr/>
                <p:nvPr/>
              </p:nvSpPr>
              <p:spPr>
                <a:xfrm>
                  <a:off x="673775" y="13458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09"/>
                        <a:pt x="123" y="332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9" y="389"/>
                        <a:pt x="455" y="311"/>
                        <a:pt x="455" y="194"/>
                      </a:cubicBezTo>
                      <a:cubicBezTo>
                        <a:pt x="455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0" name="Google Shape;670;p21"/>
                <p:cNvSpPr/>
                <p:nvPr/>
              </p:nvSpPr>
              <p:spPr>
                <a:xfrm>
                  <a:off x="715200" y="13458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2"/>
                        <a:pt x="86" y="388"/>
                        <a:pt x="194" y="388"/>
                      </a:cubicBezTo>
                      <a:cubicBezTo>
                        <a:pt x="300" y="388"/>
                        <a:pt x="388" y="302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1" name="Google Shape;671;p21"/>
                <p:cNvSpPr/>
                <p:nvPr/>
              </p:nvSpPr>
              <p:spPr>
                <a:xfrm>
                  <a:off x="753300" y="13458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0"/>
                      </a:moveTo>
                      <a:cubicBezTo>
                        <a:pt x="87" y="0"/>
                        <a:pt x="1" y="209"/>
                        <a:pt x="122" y="332"/>
                      </a:cubicBezTo>
                      <a:cubicBezTo>
                        <a:pt x="162" y="371"/>
                        <a:pt x="210" y="389"/>
                        <a:pt x="258" y="389"/>
                      </a:cubicBezTo>
                      <a:cubicBezTo>
                        <a:pt x="358" y="389"/>
                        <a:pt x="454" y="311"/>
                        <a:pt x="454" y="194"/>
                      </a:cubicBezTo>
                      <a:cubicBezTo>
                        <a:pt x="454" y="87"/>
                        <a:pt x="366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2" name="Google Shape;672;p21"/>
                <p:cNvSpPr/>
                <p:nvPr/>
              </p:nvSpPr>
              <p:spPr>
                <a:xfrm>
                  <a:off x="794700" y="13458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0" y="388"/>
                        <a:pt x="388" y="302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3" name="Google Shape;673;p21"/>
                <p:cNvSpPr/>
                <p:nvPr/>
              </p:nvSpPr>
              <p:spPr>
                <a:xfrm>
                  <a:off x="832825" y="13458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09"/>
                        <a:pt x="122" y="332"/>
                      </a:cubicBezTo>
                      <a:cubicBezTo>
                        <a:pt x="161" y="371"/>
                        <a:pt x="210" y="389"/>
                        <a:pt x="257" y="389"/>
                      </a:cubicBezTo>
                      <a:cubicBezTo>
                        <a:pt x="357" y="389"/>
                        <a:pt x="453" y="311"/>
                        <a:pt x="453" y="194"/>
                      </a:cubicBezTo>
                      <a:cubicBezTo>
                        <a:pt x="453" y="87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4" name="Google Shape;674;p21"/>
                <p:cNvSpPr/>
                <p:nvPr/>
              </p:nvSpPr>
              <p:spPr>
                <a:xfrm>
                  <a:off x="872575" y="13458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0" y="209"/>
                        <a:pt x="122" y="332"/>
                      </a:cubicBezTo>
                      <a:cubicBezTo>
                        <a:pt x="161" y="371"/>
                        <a:pt x="210" y="389"/>
                        <a:pt x="257" y="389"/>
                      </a:cubicBezTo>
                      <a:cubicBezTo>
                        <a:pt x="358" y="389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" name="Google Shape;675;p21"/>
                <p:cNvSpPr/>
                <p:nvPr/>
              </p:nvSpPr>
              <p:spPr>
                <a:xfrm>
                  <a:off x="913950" y="13458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2"/>
                        <a:pt x="87" y="388"/>
                        <a:pt x="195" y="388"/>
                      </a:cubicBezTo>
                      <a:cubicBezTo>
                        <a:pt x="302" y="388"/>
                        <a:pt x="389" y="302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6" name="Google Shape;676;p21"/>
                <p:cNvSpPr/>
                <p:nvPr/>
              </p:nvSpPr>
              <p:spPr>
                <a:xfrm>
                  <a:off x="953700" y="13458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2"/>
                        <a:pt x="89" y="388"/>
                        <a:pt x="195" y="388"/>
                      </a:cubicBezTo>
                      <a:cubicBezTo>
                        <a:pt x="302" y="388"/>
                        <a:pt x="389" y="302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7" name="Google Shape;677;p21"/>
                <p:cNvSpPr/>
                <p:nvPr/>
              </p:nvSpPr>
              <p:spPr>
                <a:xfrm>
                  <a:off x="993450" y="13458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2"/>
                        <a:pt x="89" y="388"/>
                        <a:pt x="195" y="388"/>
                      </a:cubicBezTo>
                      <a:cubicBezTo>
                        <a:pt x="303" y="388"/>
                        <a:pt x="389" y="302"/>
                        <a:pt x="389" y="194"/>
                      </a:cubicBezTo>
                      <a:cubicBezTo>
                        <a:pt x="389" y="87"/>
                        <a:pt x="303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21"/>
                <p:cNvSpPr/>
                <p:nvPr/>
              </p:nvSpPr>
              <p:spPr>
                <a:xfrm>
                  <a:off x="1033225" y="13458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2"/>
                        <a:pt x="88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21"/>
                <p:cNvSpPr/>
                <p:nvPr/>
              </p:nvSpPr>
              <p:spPr>
                <a:xfrm>
                  <a:off x="1072975" y="13458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2"/>
                        <a:pt x="88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21"/>
                <p:cNvSpPr/>
                <p:nvPr/>
              </p:nvSpPr>
              <p:spPr>
                <a:xfrm>
                  <a:off x="1112725" y="13458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2"/>
                        <a:pt x="88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21"/>
                <p:cNvSpPr/>
                <p:nvPr/>
              </p:nvSpPr>
              <p:spPr>
                <a:xfrm>
                  <a:off x="1152500" y="1345800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2"/>
                        <a:pt x="87" y="388"/>
                        <a:pt x="193" y="388"/>
                      </a:cubicBezTo>
                      <a:cubicBezTo>
                        <a:pt x="301" y="388"/>
                        <a:pt x="388" y="302"/>
                        <a:pt x="388" y="194"/>
                      </a:cubicBezTo>
                      <a:cubicBezTo>
                        <a:pt x="388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21"/>
                <p:cNvSpPr/>
                <p:nvPr/>
              </p:nvSpPr>
              <p:spPr>
                <a:xfrm>
                  <a:off x="1192275" y="1345800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2"/>
                        <a:pt x="86" y="388"/>
                        <a:pt x="193" y="388"/>
                      </a:cubicBezTo>
                      <a:cubicBezTo>
                        <a:pt x="300" y="388"/>
                        <a:pt x="387" y="302"/>
                        <a:pt x="387" y="194"/>
                      </a:cubicBezTo>
                      <a:cubicBezTo>
                        <a:pt x="387" y="87"/>
                        <a:pt x="300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21"/>
                <p:cNvSpPr/>
                <p:nvPr/>
              </p:nvSpPr>
              <p:spPr>
                <a:xfrm>
                  <a:off x="1232025" y="1345800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0" y="388"/>
                        <a:pt x="387" y="302"/>
                        <a:pt x="387" y="194"/>
                      </a:cubicBezTo>
                      <a:cubicBezTo>
                        <a:pt x="387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4" name="Google Shape;684;p21"/>
                <p:cNvSpPr/>
                <p:nvPr/>
              </p:nvSpPr>
              <p:spPr>
                <a:xfrm>
                  <a:off x="317625" y="13116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3"/>
                        <a:pt x="87" y="389"/>
                        <a:pt x="194" y="389"/>
                      </a:cubicBezTo>
                      <a:cubicBezTo>
                        <a:pt x="302" y="389"/>
                        <a:pt x="388" y="303"/>
                        <a:pt x="388" y="195"/>
                      </a:cubicBezTo>
                      <a:cubicBezTo>
                        <a:pt x="388" y="89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5" name="Google Shape;685;p21"/>
                <p:cNvSpPr/>
                <p:nvPr/>
              </p:nvSpPr>
              <p:spPr>
                <a:xfrm>
                  <a:off x="355750" y="1311675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59" y="1"/>
                      </a:moveTo>
                      <a:cubicBezTo>
                        <a:pt x="87" y="1"/>
                        <a:pt x="0" y="210"/>
                        <a:pt x="123" y="333"/>
                      </a:cubicBezTo>
                      <a:cubicBezTo>
                        <a:pt x="162" y="372"/>
                        <a:pt x="210" y="390"/>
                        <a:pt x="258" y="390"/>
                      </a:cubicBezTo>
                      <a:cubicBezTo>
                        <a:pt x="357" y="390"/>
                        <a:pt x="453" y="312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21"/>
                <p:cNvSpPr/>
                <p:nvPr/>
              </p:nvSpPr>
              <p:spPr>
                <a:xfrm>
                  <a:off x="397125" y="13116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8" y="1"/>
                        <a:pt x="1" y="89"/>
                        <a:pt x="1" y="195"/>
                      </a:cubicBezTo>
                      <a:cubicBezTo>
                        <a:pt x="1" y="303"/>
                        <a:pt x="88" y="389"/>
                        <a:pt x="195" y="389"/>
                      </a:cubicBezTo>
                      <a:cubicBezTo>
                        <a:pt x="302" y="389"/>
                        <a:pt x="389" y="303"/>
                        <a:pt x="389" y="195"/>
                      </a:cubicBezTo>
                      <a:cubicBezTo>
                        <a:pt x="389" y="89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21"/>
                <p:cNvSpPr/>
                <p:nvPr/>
              </p:nvSpPr>
              <p:spPr>
                <a:xfrm>
                  <a:off x="435250" y="1311675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60" y="1"/>
                      </a:moveTo>
                      <a:cubicBezTo>
                        <a:pt x="87" y="1"/>
                        <a:pt x="0" y="210"/>
                        <a:pt x="123" y="333"/>
                      </a:cubicBezTo>
                      <a:cubicBezTo>
                        <a:pt x="162" y="372"/>
                        <a:pt x="211" y="390"/>
                        <a:pt x="258" y="390"/>
                      </a:cubicBezTo>
                      <a:cubicBezTo>
                        <a:pt x="358" y="390"/>
                        <a:pt x="454" y="312"/>
                        <a:pt x="454" y="195"/>
                      </a:cubicBezTo>
                      <a:cubicBezTo>
                        <a:pt x="454" y="89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21"/>
                <p:cNvSpPr/>
                <p:nvPr/>
              </p:nvSpPr>
              <p:spPr>
                <a:xfrm>
                  <a:off x="475000" y="1311675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3"/>
                      </a:cubicBezTo>
                      <a:cubicBezTo>
                        <a:pt x="161" y="372"/>
                        <a:pt x="210" y="390"/>
                        <a:pt x="258" y="390"/>
                      </a:cubicBezTo>
                      <a:cubicBezTo>
                        <a:pt x="358" y="390"/>
                        <a:pt x="454" y="312"/>
                        <a:pt x="454" y="195"/>
                      </a:cubicBezTo>
                      <a:cubicBezTo>
                        <a:pt x="454" y="89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21"/>
                <p:cNvSpPr/>
                <p:nvPr/>
              </p:nvSpPr>
              <p:spPr>
                <a:xfrm>
                  <a:off x="516425" y="131167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3"/>
                        <a:pt x="87" y="389"/>
                        <a:pt x="193" y="389"/>
                      </a:cubicBezTo>
                      <a:cubicBezTo>
                        <a:pt x="301" y="389"/>
                        <a:pt x="387" y="303"/>
                        <a:pt x="387" y="195"/>
                      </a:cubicBezTo>
                      <a:cubicBezTo>
                        <a:pt x="387" y="89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21"/>
                <p:cNvSpPr/>
                <p:nvPr/>
              </p:nvSpPr>
              <p:spPr>
                <a:xfrm>
                  <a:off x="554500" y="1311675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2" y="1"/>
                      </a:moveTo>
                      <a:cubicBezTo>
                        <a:pt x="87" y="1"/>
                        <a:pt x="1" y="210"/>
                        <a:pt x="124" y="333"/>
                      </a:cubicBezTo>
                      <a:cubicBezTo>
                        <a:pt x="163" y="372"/>
                        <a:pt x="212" y="390"/>
                        <a:pt x="259" y="390"/>
                      </a:cubicBezTo>
                      <a:cubicBezTo>
                        <a:pt x="359" y="390"/>
                        <a:pt x="454" y="312"/>
                        <a:pt x="454" y="195"/>
                      </a:cubicBezTo>
                      <a:cubicBezTo>
                        <a:pt x="454" y="89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21"/>
                <p:cNvSpPr/>
                <p:nvPr/>
              </p:nvSpPr>
              <p:spPr>
                <a:xfrm>
                  <a:off x="595925" y="131167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1"/>
                      </a:moveTo>
                      <a:cubicBezTo>
                        <a:pt x="87" y="1"/>
                        <a:pt x="1" y="89"/>
                        <a:pt x="1" y="195"/>
                      </a:cubicBezTo>
                      <a:cubicBezTo>
                        <a:pt x="1" y="303"/>
                        <a:pt x="87" y="389"/>
                        <a:pt x="193" y="389"/>
                      </a:cubicBezTo>
                      <a:cubicBezTo>
                        <a:pt x="301" y="389"/>
                        <a:pt x="387" y="303"/>
                        <a:pt x="387" y="195"/>
                      </a:cubicBezTo>
                      <a:cubicBezTo>
                        <a:pt x="387" y="89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2" name="Google Shape;692;p21"/>
                <p:cNvSpPr/>
                <p:nvPr/>
              </p:nvSpPr>
              <p:spPr>
                <a:xfrm>
                  <a:off x="634025" y="1311675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3"/>
                      </a:cubicBezTo>
                      <a:cubicBezTo>
                        <a:pt x="162" y="372"/>
                        <a:pt x="211" y="390"/>
                        <a:pt x="259" y="390"/>
                      </a:cubicBezTo>
                      <a:cubicBezTo>
                        <a:pt x="359" y="390"/>
                        <a:pt x="455" y="312"/>
                        <a:pt x="455" y="195"/>
                      </a:cubicBezTo>
                      <a:cubicBezTo>
                        <a:pt x="453" y="89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3" name="Google Shape;693;p21"/>
                <p:cNvSpPr/>
                <p:nvPr/>
              </p:nvSpPr>
              <p:spPr>
                <a:xfrm>
                  <a:off x="673775" y="1311675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3"/>
                      </a:cubicBezTo>
                      <a:cubicBezTo>
                        <a:pt x="163" y="372"/>
                        <a:pt x="211" y="390"/>
                        <a:pt x="259" y="390"/>
                      </a:cubicBezTo>
                      <a:cubicBezTo>
                        <a:pt x="359" y="390"/>
                        <a:pt x="455" y="312"/>
                        <a:pt x="455" y="195"/>
                      </a:cubicBezTo>
                      <a:cubicBezTo>
                        <a:pt x="453" y="89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4" name="Google Shape;694;p21"/>
                <p:cNvSpPr/>
                <p:nvPr/>
              </p:nvSpPr>
              <p:spPr>
                <a:xfrm>
                  <a:off x="715200" y="13116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6" y="1"/>
                        <a:pt x="0" y="89"/>
                        <a:pt x="0" y="195"/>
                      </a:cubicBezTo>
                      <a:cubicBezTo>
                        <a:pt x="0" y="303"/>
                        <a:pt x="86" y="389"/>
                        <a:pt x="194" y="389"/>
                      </a:cubicBezTo>
                      <a:cubicBezTo>
                        <a:pt x="300" y="389"/>
                        <a:pt x="388" y="303"/>
                        <a:pt x="388" y="195"/>
                      </a:cubicBezTo>
                      <a:cubicBezTo>
                        <a:pt x="388" y="89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5" name="Google Shape;695;p21"/>
                <p:cNvSpPr/>
                <p:nvPr/>
              </p:nvSpPr>
              <p:spPr>
                <a:xfrm>
                  <a:off x="753300" y="1311675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3"/>
                      </a:cubicBezTo>
                      <a:cubicBezTo>
                        <a:pt x="162" y="372"/>
                        <a:pt x="210" y="390"/>
                        <a:pt x="258" y="390"/>
                      </a:cubicBezTo>
                      <a:cubicBezTo>
                        <a:pt x="358" y="390"/>
                        <a:pt x="454" y="312"/>
                        <a:pt x="454" y="195"/>
                      </a:cubicBezTo>
                      <a:cubicBezTo>
                        <a:pt x="454" y="89"/>
                        <a:pt x="366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6" name="Google Shape;696;p21"/>
                <p:cNvSpPr/>
                <p:nvPr/>
              </p:nvSpPr>
              <p:spPr>
                <a:xfrm>
                  <a:off x="794700" y="13116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3"/>
                        <a:pt x="87" y="389"/>
                        <a:pt x="194" y="389"/>
                      </a:cubicBezTo>
                      <a:cubicBezTo>
                        <a:pt x="300" y="389"/>
                        <a:pt x="388" y="303"/>
                        <a:pt x="388" y="195"/>
                      </a:cubicBezTo>
                      <a:cubicBezTo>
                        <a:pt x="388" y="89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7" name="Google Shape;697;p21"/>
                <p:cNvSpPr/>
                <p:nvPr/>
              </p:nvSpPr>
              <p:spPr>
                <a:xfrm>
                  <a:off x="832825" y="1311675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59" y="1"/>
                      </a:moveTo>
                      <a:cubicBezTo>
                        <a:pt x="87" y="1"/>
                        <a:pt x="0" y="210"/>
                        <a:pt x="122" y="333"/>
                      </a:cubicBezTo>
                      <a:cubicBezTo>
                        <a:pt x="161" y="372"/>
                        <a:pt x="210" y="390"/>
                        <a:pt x="257" y="390"/>
                      </a:cubicBezTo>
                      <a:cubicBezTo>
                        <a:pt x="357" y="390"/>
                        <a:pt x="453" y="312"/>
                        <a:pt x="453" y="195"/>
                      </a:cubicBezTo>
                      <a:cubicBezTo>
                        <a:pt x="453" y="89"/>
                        <a:pt x="366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8" name="Google Shape;698;p21"/>
                <p:cNvSpPr/>
                <p:nvPr/>
              </p:nvSpPr>
              <p:spPr>
                <a:xfrm>
                  <a:off x="872575" y="1311675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60" y="1"/>
                      </a:moveTo>
                      <a:cubicBezTo>
                        <a:pt x="87" y="1"/>
                        <a:pt x="0" y="210"/>
                        <a:pt x="122" y="333"/>
                      </a:cubicBezTo>
                      <a:cubicBezTo>
                        <a:pt x="161" y="372"/>
                        <a:pt x="210" y="390"/>
                        <a:pt x="257" y="390"/>
                      </a:cubicBezTo>
                      <a:cubicBezTo>
                        <a:pt x="358" y="390"/>
                        <a:pt x="454" y="312"/>
                        <a:pt x="454" y="195"/>
                      </a:cubicBezTo>
                      <a:cubicBezTo>
                        <a:pt x="454" y="89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9" name="Google Shape;699;p21"/>
                <p:cNvSpPr/>
                <p:nvPr/>
              </p:nvSpPr>
              <p:spPr>
                <a:xfrm>
                  <a:off x="913950" y="13116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7" y="1"/>
                        <a:pt x="1" y="89"/>
                        <a:pt x="1" y="195"/>
                      </a:cubicBezTo>
                      <a:cubicBezTo>
                        <a:pt x="1" y="303"/>
                        <a:pt x="87" y="389"/>
                        <a:pt x="195" y="389"/>
                      </a:cubicBezTo>
                      <a:cubicBezTo>
                        <a:pt x="302" y="389"/>
                        <a:pt x="389" y="303"/>
                        <a:pt x="389" y="195"/>
                      </a:cubicBezTo>
                      <a:cubicBezTo>
                        <a:pt x="389" y="89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0" name="Google Shape;700;p21"/>
                <p:cNvSpPr/>
                <p:nvPr/>
              </p:nvSpPr>
              <p:spPr>
                <a:xfrm>
                  <a:off x="953700" y="13116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9" y="1"/>
                        <a:pt x="1" y="89"/>
                        <a:pt x="1" y="195"/>
                      </a:cubicBezTo>
                      <a:cubicBezTo>
                        <a:pt x="1" y="303"/>
                        <a:pt x="89" y="389"/>
                        <a:pt x="195" y="389"/>
                      </a:cubicBezTo>
                      <a:cubicBezTo>
                        <a:pt x="302" y="389"/>
                        <a:pt x="389" y="303"/>
                        <a:pt x="389" y="195"/>
                      </a:cubicBezTo>
                      <a:cubicBezTo>
                        <a:pt x="389" y="89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1" name="Google Shape;701;p21"/>
                <p:cNvSpPr/>
                <p:nvPr/>
              </p:nvSpPr>
              <p:spPr>
                <a:xfrm>
                  <a:off x="993450" y="13116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9" y="1"/>
                        <a:pt x="1" y="89"/>
                        <a:pt x="1" y="195"/>
                      </a:cubicBezTo>
                      <a:cubicBezTo>
                        <a:pt x="1" y="303"/>
                        <a:pt x="89" y="389"/>
                        <a:pt x="195" y="389"/>
                      </a:cubicBezTo>
                      <a:cubicBezTo>
                        <a:pt x="303" y="389"/>
                        <a:pt x="389" y="303"/>
                        <a:pt x="389" y="195"/>
                      </a:cubicBezTo>
                      <a:cubicBezTo>
                        <a:pt x="389" y="89"/>
                        <a:pt x="303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2" name="Google Shape;702;p21"/>
                <p:cNvSpPr/>
                <p:nvPr/>
              </p:nvSpPr>
              <p:spPr>
                <a:xfrm>
                  <a:off x="1033225" y="13116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9"/>
                        <a:pt x="0" y="195"/>
                      </a:cubicBezTo>
                      <a:cubicBezTo>
                        <a:pt x="0" y="303"/>
                        <a:pt x="88" y="389"/>
                        <a:pt x="194" y="389"/>
                      </a:cubicBezTo>
                      <a:cubicBezTo>
                        <a:pt x="302" y="389"/>
                        <a:pt x="388" y="303"/>
                        <a:pt x="388" y="195"/>
                      </a:cubicBezTo>
                      <a:cubicBezTo>
                        <a:pt x="388" y="89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3" name="Google Shape;703;p21"/>
                <p:cNvSpPr/>
                <p:nvPr/>
              </p:nvSpPr>
              <p:spPr>
                <a:xfrm>
                  <a:off x="1072975" y="13116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9"/>
                        <a:pt x="0" y="195"/>
                      </a:cubicBezTo>
                      <a:cubicBezTo>
                        <a:pt x="0" y="303"/>
                        <a:pt x="88" y="389"/>
                        <a:pt x="194" y="389"/>
                      </a:cubicBezTo>
                      <a:cubicBezTo>
                        <a:pt x="302" y="389"/>
                        <a:pt x="388" y="303"/>
                        <a:pt x="388" y="195"/>
                      </a:cubicBezTo>
                      <a:cubicBezTo>
                        <a:pt x="388" y="89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21"/>
                <p:cNvSpPr/>
                <p:nvPr/>
              </p:nvSpPr>
              <p:spPr>
                <a:xfrm>
                  <a:off x="1112725" y="13116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9"/>
                        <a:pt x="0" y="195"/>
                      </a:cubicBezTo>
                      <a:cubicBezTo>
                        <a:pt x="0" y="303"/>
                        <a:pt x="88" y="389"/>
                        <a:pt x="194" y="389"/>
                      </a:cubicBezTo>
                      <a:cubicBezTo>
                        <a:pt x="302" y="389"/>
                        <a:pt x="388" y="303"/>
                        <a:pt x="388" y="195"/>
                      </a:cubicBezTo>
                      <a:cubicBezTo>
                        <a:pt x="388" y="89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5" name="Google Shape;705;p21"/>
                <p:cNvSpPr/>
                <p:nvPr/>
              </p:nvSpPr>
              <p:spPr>
                <a:xfrm>
                  <a:off x="1152500" y="131167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1"/>
                      </a:moveTo>
                      <a:cubicBezTo>
                        <a:pt x="87" y="1"/>
                        <a:pt x="1" y="89"/>
                        <a:pt x="1" y="195"/>
                      </a:cubicBezTo>
                      <a:cubicBezTo>
                        <a:pt x="1" y="303"/>
                        <a:pt x="87" y="389"/>
                        <a:pt x="193" y="389"/>
                      </a:cubicBezTo>
                      <a:cubicBezTo>
                        <a:pt x="301" y="389"/>
                        <a:pt x="388" y="303"/>
                        <a:pt x="388" y="195"/>
                      </a:cubicBezTo>
                      <a:cubicBezTo>
                        <a:pt x="388" y="89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6" name="Google Shape;706;p21"/>
                <p:cNvSpPr/>
                <p:nvPr/>
              </p:nvSpPr>
              <p:spPr>
                <a:xfrm>
                  <a:off x="1192275" y="131167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1"/>
                      </a:moveTo>
                      <a:cubicBezTo>
                        <a:pt x="86" y="1"/>
                        <a:pt x="0" y="89"/>
                        <a:pt x="0" y="195"/>
                      </a:cubicBezTo>
                      <a:cubicBezTo>
                        <a:pt x="0" y="303"/>
                        <a:pt x="86" y="389"/>
                        <a:pt x="193" y="389"/>
                      </a:cubicBezTo>
                      <a:cubicBezTo>
                        <a:pt x="300" y="389"/>
                        <a:pt x="387" y="303"/>
                        <a:pt x="387" y="195"/>
                      </a:cubicBezTo>
                      <a:cubicBezTo>
                        <a:pt x="387" y="89"/>
                        <a:pt x="300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7" name="Google Shape;707;p21"/>
                <p:cNvSpPr/>
                <p:nvPr/>
              </p:nvSpPr>
              <p:spPr>
                <a:xfrm>
                  <a:off x="1232025" y="131167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4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3"/>
                        <a:pt x="87" y="389"/>
                        <a:pt x="194" y="389"/>
                      </a:cubicBezTo>
                      <a:cubicBezTo>
                        <a:pt x="300" y="389"/>
                        <a:pt x="387" y="303"/>
                        <a:pt x="387" y="195"/>
                      </a:cubicBezTo>
                      <a:cubicBezTo>
                        <a:pt x="387" y="89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8" name="Google Shape;708;p21"/>
                <p:cNvSpPr/>
                <p:nvPr/>
              </p:nvSpPr>
              <p:spPr>
                <a:xfrm>
                  <a:off x="276225" y="12775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1"/>
                      </a:moveTo>
                      <a:cubicBezTo>
                        <a:pt x="87" y="1"/>
                        <a:pt x="1" y="210"/>
                        <a:pt x="124" y="331"/>
                      </a:cubicBezTo>
                      <a:cubicBezTo>
                        <a:pt x="163" y="371"/>
                        <a:pt x="212" y="389"/>
                        <a:pt x="259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9"/>
                        <a:pt x="368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21"/>
                <p:cNvSpPr/>
                <p:nvPr/>
              </p:nvSpPr>
              <p:spPr>
                <a:xfrm>
                  <a:off x="317625" y="12775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9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21"/>
                <p:cNvSpPr/>
                <p:nvPr/>
              </p:nvSpPr>
              <p:spPr>
                <a:xfrm>
                  <a:off x="355750" y="1277575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59" y="1"/>
                      </a:moveTo>
                      <a:cubicBezTo>
                        <a:pt x="87" y="1"/>
                        <a:pt x="0" y="210"/>
                        <a:pt x="123" y="333"/>
                      </a:cubicBezTo>
                      <a:cubicBezTo>
                        <a:pt x="162" y="372"/>
                        <a:pt x="210" y="389"/>
                        <a:pt x="258" y="389"/>
                      </a:cubicBezTo>
                      <a:cubicBezTo>
                        <a:pt x="357" y="389"/>
                        <a:pt x="453" y="312"/>
                        <a:pt x="453" y="195"/>
                      </a:cubicBezTo>
                      <a:cubicBezTo>
                        <a:pt x="453" y="89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21"/>
                <p:cNvSpPr/>
                <p:nvPr/>
              </p:nvSpPr>
              <p:spPr>
                <a:xfrm>
                  <a:off x="397125" y="12775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8" y="1"/>
                        <a:pt x="1" y="89"/>
                        <a:pt x="1" y="195"/>
                      </a:cubicBezTo>
                      <a:cubicBezTo>
                        <a:pt x="1" y="302"/>
                        <a:pt x="88" y="389"/>
                        <a:pt x="195" y="389"/>
                      </a:cubicBezTo>
                      <a:cubicBezTo>
                        <a:pt x="302" y="389"/>
                        <a:pt x="389" y="302"/>
                        <a:pt x="389" y="195"/>
                      </a:cubicBezTo>
                      <a:cubicBezTo>
                        <a:pt x="389" y="89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21"/>
                <p:cNvSpPr/>
                <p:nvPr/>
              </p:nvSpPr>
              <p:spPr>
                <a:xfrm>
                  <a:off x="435250" y="1277575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60" y="1"/>
                      </a:moveTo>
                      <a:cubicBezTo>
                        <a:pt x="87" y="1"/>
                        <a:pt x="0" y="210"/>
                        <a:pt x="123" y="333"/>
                      </a:cubicBezTo>
                      <a:cubicBezTo>
                        <a:pt x="162" y="372"/>
                        <a:pt x="211" y="389"/>
                        <a:pt x="258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9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21"/>
                <p:cNvSpPr/>
                <p:nvPr/>
              </p:nvSpPr>
              <p:spPr>
                <a:xfrm>
                  <a:off x="475000" y="1277575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3"/>
                      </a:cubicBezTo>
                      <a:cubicBezTo>
                        <a:pt x="161" y="372"/>
                        <a:pt x="210" y="389"/>
                        <a:pt x="258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9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21"/>
                <p:cNvSpPr/>
                <p:nvPr/>
              </p:nvSpPr>
              <p:spPr>
                <a:xfrm>
                  <a:off x="516425" y="127757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2"/>
                        <a:pt x="87" y="389"/>
                        <a:pt x="193" y="389"/>
                      </a:cubicBezTo>
                      <a:cubicBezTo>
                        <a:pt x="301" y="389"/>
                        <a:pt x="387" y="302"/>
                        <a:pt x="387" y="195"/>
                      </a:cubicBezTo>
                      <a:cubicBezTo>
                        <a:pt x="387" y="89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5" name="Google Shape;715;p21"/>
                <p:cNvSpPr/>
                <p:nvPr/>
              </p:nvSpPr>
              <p:spPr>
                <a:xfrm>
                  <a:off x="554500" y="1277575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2" y="1"/>
                      </a:moveTo>
                      <a:cubicBezTo>
                        <a:pt x="87" y="1"/>
                        <a:pt x="1" y="210"/>
                        <a:pt x="124" y="333"/>
                      </a:cubicBezTo>
                      <a:cubicBezTo>
                        <a:pt x="163" y="372"/>
                        <a:pt x="211" y="389"/>
                        <a:pt x="258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9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6" name="Google Shape;716;p21"/>
                <p:cNvSpPr/>
                <p:nvPr/>
              </p:nvSpPr>
              <p:spPr>
                <a:xfrm>
                  <a:off x="595925" y="127757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1"/>
                      </a:moveTo>
                      <a:cubicBezTo>
                        <a:pt x="87" y="1"/>
                        <a:pt x="1" y="89"/>
                        <a:pt x="1" y="195"/>
                      </a:cubicBezTo>
                      <a:cubicBezTo>
                        <a:pt x="1" y="302"/>
                        <a:pt x="87" y="389"/>
                        <a:pt x="193" y="389"/>
                      </a:cubicBezTo>
                      <a:cubicBezTo>
                        <a:pt x="301" y="389"/>
                        <a:pt x="387" y="302"/>
                        <a:pt x="387" y="195"/>
                      </a:cubicBezTo>
                      <a:cubicBezTo>
                        <a:pt x="387" y="89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7" name="Google Shape;717;p21"/>
                <p:cNvSpPr/>
                <p:nvPr/>
              </p:nvSpPr>
              <p:spPr>
                <a:xfrm>
                  <a:off x="634025" y="1277575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3"/>
                      </a:cubicBezTo>
                      <a:cubicBezTo>
                        <a:pt x="162" y="372"/>
                        <a:pt x="211" y="389"/>
                        <a:pt x="258" y="389"/>
                      </a:cubicBezTo>
                      <a:cubicBezTo>
                        <a:pt x="358" y="389"/>
                        <a:pt x="454" y="312"/>
                        <a:pt x="455" y="195"/>
                      </a:cubicBezTo>
                      <a:cubicBezTo>
                        <a:pt x="455" y="89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8" name="Google Shape;718;p21"/>
                <p:cNvSpPr/>
                <p:nvPr/>
              </p:nvSpPr>
              <p:spPr>
                <a:xfrm>
                  <a:off x="673775" y="1277575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3"/>
                      </a:cubicBezTo>
                      <a:cubicBezTo>
                        <a:pt x="163" y="372"/>
                        <a:pt x="211" y="389"/>
                        <a:pt x="259" y="389"/>
                      </a:cubicBezTo>
                      <a:cubicBezTo>
                        <a:pt x="359" y="389"/>
                        <a:pt x="455" y="312"/>
                        <a:pt x="455" y="195"/>
                      </a:cubicBezTo>
                      <a:cubicBezTo>
                        <a:pt x="455" y="89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9" name="Google Shape;719;p21"/>
                <p:cNvSpPr/>
                <p:nvPr/>
              </p:nvSpPr>
              <p:spPr>
                <a:xfrm>
                  <a:off x="715200" y="12775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6" y="1"/>
                        <a:pt x="0" y="89"/>
                        <a:pt x="0" y="195"/>
                      </a:cubicBezTo>
                      <a:cubicBezTo>
                        <a:pt x="0" y="302"/>
                        <a:pt x="86" y="389"/>
                        <a:pt x="194" y="389"/>
                      </a:cubicBezTo>
                      <a:cubicBezTo>
                        <a:pt x="300" y="389"/>
                        <a:pt x="388" y="302"/>
                        <a:pt x="388" y="195"/>
                      </a:cubicBezTo>
                      <a:cubicBezTo>
                        <a:pt x="388" y="89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0" name="Google Shape;720;p21"/>
                <p:cNvSpPr/>
                <p:nvPr/>
              </p:nvSpPr>
              <p:spPr>
                <a:xfrm>
                  <a:off x="753300" y="1277575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3"/>
                      </a:cubicBezTo>
                      <a:cubicBezTo>
                        <a:pt x="162" y="372"/>
                        <a:pt x="210" y="389"/>
                        <a:pt x="258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9"/>
                        <a:pt x="366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1" name="Google Shape;721;p21"/>
                <p:cNvSpPr/>
                <p:nvPr/>
              </p:nvSpPr>
              <p:spPr>
                <a:xfrm>
                  <a:off x="794700" y="12775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0" y="389"/>
                        <a:pt x="388" y="302"/>
                        <a:pt x="388" y="195"/>
                      </a:cubicBezTo>
                      <a:cubicBezTo>
                        <a:pt x="388" y="89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2" name="Google Shape;722;p21"/>
                <p:cNvSpPr/>
                <p:nvPr/>
              </p:nvSpPr>
              <p:spPr>
                <a:xfrm>
                  <a:off x="832825" y="1277575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59" y="1"/>
                      </a:moveTo>
                      <a:cubicBezTo>
                        <a:pt x="87" y="1"/>
                        <a:pt x="0" y="210"/>
                        <a:pt x="122" y="333"/>
                      </a:cubicBezTo>
                      <a:cubicBezTo>
                        <a:pt x="161" y="372"/>
                        <a:pt x="210" y="389"/>
                        <a:pt x="257" y="389"/>
                      </a:cubicBezTo>
                      <a:cubicBezTo>
                        <a:pt x="357" y="389"/>
                        <a:pt x="453" y="312"/>
                        <a:pt x="453" y="195"/>
                      </a:cubicBezTo>
                      <a:cubicBezTo>
                        <a:pt x="453" y="89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3" name="Google Shape;723;p21"/>
                <p:cNvSpPr/>
                <p:nvPr/>
              </p:nvSpPr>
              <p:spPr>
                <a:xfrm>
                  <a:off x="872575" y="1277575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60" y="1"/>
                      </a:moveTo>
                      <a:cubicBezTo>
                        <a:pt x="87" y="1"/>
                        <a:pt x="0" y="210"/>
                        <a:pt x="122" y="333"/>
                      </a:cubicBezTo>
                      <a:cubicBezTo>
                        <a:pt x="161" y="372"/>
                        <a:pt x="210" y="389"/>
                        <a:pt x="257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9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4" name="Google Shape;724;p21"/>
                <p:cNvSpPr/>
                <p:nvPr/>
              </p:nvSpPr>
              <p:spPr>
                <a:xfrm>
                  <a:off x="913950" y="12775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7" y="1"/>
                        <a:pt x="1" y="89"/>
                        <a:pt x="1" y="195"/>
                      </a:cubicBezTo>
                      <a:cubicBezTo>
                        <a:pt x="1" y="302"/>
                        <a:pt x="87" y="389"/>
                        <a:pt x="195" y="389"/>
                      </a:cubicBezTo>
                      <a:cubicBezTo>
                        <a:pt x="302" y="389"/>
                        <a:pt x="389" y="302"/>
                        <a:pt x="389" y="195"/>
                      </a:cubicBezTo>
                      <a:cubicBezTo>
                        <a:pt x="389" y="89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21"/>
                <p:cNvSpPr/>
                <p:nvPr/>
              </p:nvSpPr>
              <p:spPr>
                <a:xfrm>
                  <a:off x="953700" y="12775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9" y="1"/>
                        <a:pt x="1" y="89"/>
                        <a:pt x="1" y="195"/>
                      </a:cubicBezTo>
                      <a:cubicBezTo>
                        <a:pt x="1" y="302"/>
                        <a:pt x="89" y="389"/>
                        <a:pt x="195" y="389"/>
                      </a:cubicBezTo>
                      <a:cubicBezTo>
                        <a:pt x="302" y="389"/>
                        <a:pt x="389" y="302"/>
                        <a:pt x="389" y="195"/>
                      </a:cubicBezTo>
                      <a:cubicBezTo>
                        <a:pt x="389" y="89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6" name="Google Shape;726;p21"/>
                <p:cNvSpPr/>
                <p:nvPr/>
              </p:nvSpPr>
              <p:spPr>
                <a:xfrm>
                  <a:off x="993450" y="12775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9" y="1"/>
                        <a:pt x="1" y="89"/>
                        <a:pt x="1" y="195"/>
                      </a:cubicBezTo>
                      <a:cubicBezTo>
                        <a:pt x="1" y="302"/>
                        <a:pt x="89" y="389"/>
                        <a:pt x="195" y="389"/>
                      </a:cubicBezTo>
                      <a:cubicBezTo>
                        <a:pt x="303" y="389"/>
                        <a:pt x="389" y="302"/>
                        <a:pt x="389" y="195"/>
                      </a:cubicBezTo>
                      <a:cubicBezTo>
                        <a:pt x="389" y="89"/>
                        <a:pt x="303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7" name="Google Shape;727;p21"/>
                <p:cNvSpPr/>
                <p:nvPr/>
              </p:nvSpPr>
              <p:spPr>
                <a:xfrm>
                  <a:off x="1033225" y="12775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9"/>
                        <a:pt x="0" y="195"/>
                      </a:cubicBezTo>
                      <a:cubicBezTo>
                        <a:pt x="0" y="302"/>
                        <a:pt x="88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9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21"/>
                <p:cNvSpPr/>
                <p:nvPr/>
              </p:nvSpPr>
              <p:spPr>
                <a:xfrm>
                  <a:off x="1072975" y="12775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9"/>
                        <a:pt x="0" y="195"/>
                      </a:cubicBezTo>
                      <a:cubicBezTo>
                        <a:pt x="0" y="302"/>
                        <a:pt x="88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9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9" name="Google Shape;729;p21"/>
                <p:cNvSpPr/>
                <p:nvPr/>
              </p:nvSpPr>
              <p:spPr>
                <a:xfrm>
                  <a:off x="1112725" y="12775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9"/>
                        <a:pt x="0" y="195"/>
                      </a:cubicBezTo>
                      <a:cubicBezTo>
                        <a:pt x="0" y="302"/>
                        <a:pt x="88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9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0" name="Google Shape;730;p21"/>
                <p:cNvSpPr/>
                <p:nvPr/>
              </p:nvSpPr>
              <p:spPr>
                <a:xfrm>
                  <a:off x="1152500" y="127757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1"/>
                      </a:moveTo>
                      <a:cubicBezTo>
                        <a:pt x="87" y="1"/>
                        <a:pt x="1" y="89"/>
                        <a:pt x="1" y="195"/>
                      </a:cubicBezTo>
                      <a:cubicBezTo>
                        <a:pt x="1" y="302"/>
                        <a:pt x="87" y="389"/>
                        <a:pt x="193" y="389"/>
                      </a:cubicBezTo>
                      <a:cubicBezTo>
                        <a:pt x="301" y="389"/>
                        <a:pt x="388" y="302"/>
                        <a:pt x="388" y="195"/>
                      </a:cubicBezTo>
                      <a:cubicBezTo>
                        <a:pt x="388" y="89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1" name="Google Shape;731;p21"/>
                <p:cNvSpPr/>
                <p:nvPr/>
              </p:nvSpPr>
              <p:spPr>
                <a:xfrm>
                  <a:off x="1192275" y="127757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1"/>
                      </a:moveTo>
                      <a:cubicBezTo>
                        <a:pt x="86" y="1"/>
                        <a:pt x="0" y="89"/>
                        <a:pt x="0" y="195"/>
                      </a:cubicBezTo>
                      <a:cubicBezTo>
                        <a:pt x="0" y="302"/>
                        <a:pt x="86" y="389"/>
                        <a:pt x="193" y="389"/>
                      </a:cubicBezTo>
                      <a:cubicBezTo>
                        <a:pt x="300" y="389"/>
                        <a:pt x="387" y="302"/>
                        <a:pt x="387" y="195"/>
                      </a:cubicBezTo>
                      <a:cubicBezTo>
                        <a:pt x="387" y="89"/>
                        <a:pt x="300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2" name="Google Shape;732;p21"/>
                <p:cNvSpPr/>
                <p:nvPr/>
              </p:nvSpPr>
              <p:spPr>
                <a:xfrm>
                  <a:off x="1232025" y="127757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4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0" y="389"/>
                        <a:pt x="387" y="302"/>
                        <a:pt x="387" y="195"/>
                      </a:cubicBezTo>
                      <a:cubicBezTo>
                        <a:pt x="387" y="89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3" name="Google Shape;733;p21"/>
                <p:cNvSpPr/>
                <p:nvPr/>
              </p:nvSpPr>
              <p:spPr>
                <a:xfrm>
                  <a:off x="276225" y="12434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0"/>
                      </a:moveTo>
                      <a:cubicBezTo>
                        <a:pt x="87" y="0"/>
                        <a:pt x="1" y="210"/>
                        <a:pt x="124" y="332"/>
                      </a:cubicBezTo>
                      <a:cubicBezTo>
                        <a:pt x="163" y="371"/>
                        <a:pt x="211" y="389"/>
                        <a:pt x="258" y="389"/>
                      </a:cubicBezTo>
                      <a:cubicBezTo>
                        <a:pt x="358" y="389"/>
                        <a:pt x="454" y="312"/>
                        <a:pt x="454" y="194"/>
                      </a:cubicBezTo>
                      <a:cubicBezTo>
                        <a:pt x="454" y="88"/>
                        <a:pt x="368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4" name="Google Shape;734;p21"/>
                <p:cNvSpPr/>
                <p:nvPr/>
              </p:nvSpPr>
              <p:spPr>
                <a:xfrm>
                  <a:off x="317625" y="12434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7" y="0"/>
                        <a:pt x="0" y="88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8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5" name="Google Shape;735;p21"/>
                <p:cNvSpPr/>
                <p:nvPr/>
              </p:nvSpPr>
              <p:spPr>
                <a:xfrm>
                  <a:off x="355750" y="12434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10"/>
                        <a:pt x="123" y="332"/>
                      </a:cubicBezTo>
                      <a:cubicBezTo>
                        <a:pt x="162" y="371"/>
                        <a:pt x="210" y="389"/>
                        <a:pt x="258" y="389"/>
                      </a:cubicBezTo>
                      <a:cubicBezTo>
                        <a:pt x="357" y="389"/>
                        <a:pt x="453" y="312"/>
                        <a:pt x="453" y="194"/>
                      </a:cubicBezTo>
                      <a:cubicBezTo>
                        <a:pt x="453" y="88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6" name="Google Shape;736;p21"/>
                <p:cNvSpPr/>
                <p:nvPr/>
              </p:nvSpPr>
              <p:spPr>
                <a:xfrm>
                  <a:off x="397125" y="12434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8" y="0"/>
                        <a:pt x="1" y="88"/>
                        <a:pt x="1" y="194"/>
                      </a:cubicBezTo>
                      <a:cubicBezTo>
                        <a:pt x="1" y="302"/>
                        <a:pt x="88" y="388"/>
                        <a:pt x="195" y="388"/>
                      </a:cubicBezTo>
                      <a:cubicBezTo>
                        <a:pt x="302" y="388"/>
                        <a:pt x="389" y="302"/>
                        <a:pt x="389" y="194"/>
                      </a:cubicBezTo>
                      <a:cubicBezTo>
                        <a:pt x="389" y="88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7" name="Google Shape;737;p21"/>
                <p:cNvSpPr/>
                <p:nvPr/>
              </p:nvSpPr>
              <p:spPr>
                <a:xfrm>
                  <a:off x="435250" y="1243475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60" y="0"/>
                      </a:moveTo>
                      <a:cubicBezTo>
                        <a:pt x="87" y="0"/>
                        <a:pt x="0" y="210"/>
                        <a:pt x="123" y="332"/>
                      </a:cubicBezTo>
                      <a:cubicBezTo>
                        <a:pt x="162" y="372"/>
                        <a:pt x="211" y="390"/>
                        <a:pt x="258" y="390"/>
                      </a:cubicBezTo>
                      <a:cubicBezTo>
                        <a:pt x="358" y="390"/>
                        <a:pt x="454" y="312"/>
                        <a:pt x="454" y="194"/>
                      </a:cubicBezTo>
                      <a:cubicBezTo>
                        <a:pt x="454" y="88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8" name="Google Shape;738;p21"/>
                <p:cNvSpPr/>
                <p:nvPr/>
              </p:nvSpPr>
              <p:spPr>
                <a:xfrm>
                  <a:off x="475000" y="1243475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60" y="0"/>
                      </a:moveTo>
                      <a:cubicBezTo>
                        <a:pt x="87" y="0"/>
                        <a:pt x="1" y="210"/>
                        <a:pt x="122" y="332"/>
                      </a:cubicBezTo>
                      <a:cubicBezTo>
                        <a:pt x="161" y="372"/>
                        <a:pt x="210" y="390"/>
                        <a:pt x="258" y="390"/>
                      </a:cubicBezTo>
                      <a:cubicBezTo>
                        <a:pt x="358" y="390"/>
                        <a:pt x="454" y="312"/>
                        <a:pt x="454" y="194"/>
                      </a:cubicBezTo>
                      <a:cubicBezTo>
                        <a:pt x="454" y="88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9" name="Google Shape;739;p21"/>
                <p:cNvSpPr/>
                <p:nvPr/>
              </p:nvSpPr>
              <p:spPr>
                <a:xfrm>
                  <a:off x="516425" y="124347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0"/>
                      </a:moveTo>
                      <a:cubicBezTo>
                        <a:pt x="87" y="0"/>
                        <a:pt x="0" y="88"/>
                        <a:pt x="0" y="194"/>
                      </a:cubicBezTo>
                      <a:cubicBezTo>
                        <a:pt x="0" y="302"/>
                        <a:pt x="87" y="388"/>
                        <a:pt x="193" y="388"/>
                      </a:cubicBezTo>
                      <a:cubicBezTo>
                        <a:pt x="301" y="388"/>
                        <a:pt x="387" y="302"/>
                        <a:pt x="387" y="194"/>
                      </a:cubicBezTo>
                      <a:cubicBezTo>
                        <a:pt x="387" y="88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0" name="Google Shape;740;p21"/>
                <p:cNvSpPr/>
                <p:nvPr/>
              </p:nvSpPr>
              <p:spPr>
                <a:xfrm>
                  <a:off x="554500" y="1243475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2" y="0"/>
                      </a:moveTo>
                      <a:cubicBezTo>
                        <a:pt x="87" y="0"/>
                        <a:pt x="1" y="210"/>
                        <a:pt x="124" y="332"/>
                      </a:cubicBezTo>
                      <a:cubicBezTo>
                        <a:pt x="163" y="372"/>
                        <a:pt x="212" y="390"/>
                        <a:pt x="259" y="390"/>
                      </a:cubicBezTo>
                      <a:cubicBezTo>
                        <a:pt x="359" y="390"/>
                        <a:pt x="454" y="312"/>
                        <a:pt x="454" y="194"/>
                      </a:cubicBezTo>
                      <a:cubicBezTo>
                        <a:pt x="454" y="88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1" name="Google Shape;741;p21"/>
                <p:cNvSpPr/>
                <p:nvPr/>
              </p:nvSpPr>
              <p:spPr>
                <a:xfrm>
                  <a:off x="595925" y="124347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0"/>
                      </a:moveTo>
                      <a:cubicBezTo>
                        <a:pt x="87" y="0"/>
                        <a:pt x="1" y="88"/>
                        <a:pt x="1" y="194"/>
                      </a:cubicBezTo>
                      <a:cubicBezTo>
                        <a:pt x="1" y="302"/>
                        <a:pt x="87" y="388"/>
                        <a:pt x="193" y="388"/>
                      </a:cubicBezTo>
                      <a:cubicBezTo>
                        <a:pt x="301" y="388"/>
                        <a:pt x="387" y="302"/>
                        <a:pt x="387" y="194"/>
                      </a:cubicBezTo>
                      <a:cubicBezTo>
                        <a:pt x="387" y="88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2" name="Google Shape;742;p21"/>
                <p:cNvSpPr/>
                <p:nvPr/>
              </p:nvSpPr>
              <p:spPr>
                <a:xfrm>
                  <a:off x="634025" y="1243475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1" y="0"/>
                      </a:moveTo>
                      <a:cubicBezTo>
                        <a:pt x="88" y="0"/>
                        <a:pt x="0" y="210"/>
                        <a:pt x="123" y="332"/>
                      </a:cubicBezTo>
                      <a:cubicBezTo>
                        <a:pt x="162" y="372"/>
                        <a:pt x="211" y="390"/>
                        <a:pt x="259" y="390"/>
                      </a:cubicBezTo>
                      <a:cubicBezTo>
                        <a:pt x="359" y="390"/>
                        <a:pt x="455" y="312"/>
                        <a:pt x="455" y="194"/>
                      </a:cubicBezTo>
                      <a:cubicBezTo>
                        <a:pt x="455" y="88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3" name="Google Shape;743;p21"/>
                <p:cNvSpPr/>
                <p:nvPr/>
              </p:nvSpPr>
              <p:spPr>
                <a:xfrm>
                  <a:off x="673775" y="1243475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1" y="0"/>
                      </a:moveTo>
                      <a:cubicBezTo>
                        <a:pt x="88" y="0"/>
                        <a:pt x="0" y="210"/>
                        <a:pt x="123" y="332"/>
                      </a:cubicBezTo>
                      <a:cubicBezTo>
                        <a:pt x="163" y="372"/>
                        <a:pt x="211" y="390"/>
                        <a:pt x="259" y="390"/>
                      </a:cubicBezTo>
                      <a:cubicBezTo>
                        <a:pt x="359" y="390"/>
                        <a:pt x="455" y="312"/>
                        <a:pt x="455" y="194"/>
                      </a:cubicBezTo>
                      <a:cubicBezTo>
                        <a:pt x="455" y="88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4" name="Google Shape;744;p21"/>
                <p:cNvSpPr/>
                <p:nvPr/>
              </p:nvSpPr>
              <p:spPr>
                <a:xfrm>
                  <a:off x="715200" y="12434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6" y="0"/>
                        <a:pt x="0" y="88"/>
                        <a:pt x="0" y="194"/>
                      </a:cubicBezTo>
                      <a:cubicBezTo>
                        <a:pt x="0" y="302"/>
                        <a:pt x="86" y="388"/>
                        <a:pt x="194" y="388"/>
                      </a:cubicBezTo>
                      <a:cubicBezTo>
                        <a:pt x="300" y="388"/>
                        <a:pt x="388" y="302"/>
                        <a:pt x="388" y="194"/>
                      </a:cubicBezTo>
                      <a:cubicBezTo>
                        <a:pt x="388" y="88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5" name="Google Shape;745;p21"/>
                <p:cNvSpPr/>
                <p:nvPr/>
              </p:nvSpPr>
              <p:spPr>
                <a:xfrm>
                  <a:off x="753300" y="1243475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0" y="0"/>
                      </a:moveTo>
                      <a:cubicBezTo>
                        <a:pt x="87" y="0"/>
                        <a:pt x="1" y="210"/>
                        <a:pt x="122" y="332"/>
                      </a:cubicBezTo>
                      <a:cubicBezTo>
                        <a:pt x="162" y="372"/>
                        <a:pt x="210" y="390"/>
                        <a:pt x="258" y="390"/>
                      </a:cubicBezTo>
                      <a:cubicBezTo>
                        <a:pt x="358" y="390"/>
                        <a:pt x="454" y="312"/>
                        <a:pt x="454" y="194"/>
                      </a:cubicBezTo>
                      <a:cubicBezTo>
                        <a:pt x="454" y="88"/>
                        <a:pt x="366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6" name="Google Shape;746;p21"/>
                <p:cNvSpPr/>
                <p:nvPr/>
              </p:nvSpPr>
              <p:spPr>
                <a:xfrm>
                  <a:off x="794700" y="12434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7" y="0"/>
                        <a:pt x="0" y="88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0" y="388"/>
                        <a:pt x="388" y="302"/>
                        <a:pt x="388" y="194"/>
                      </a:cubicBezTo>
                      <a:cubicBezTo>
                        <a:pt x="388" y="88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7" name="Google Shape;747;p21"/>
                <p:cNvSpPr/>
                <p:nvPr/>
              </p:nvSpPr>
              <p:spPr>
                <a:xfrm>
                  <a:off x="832825" y="1243475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59" y="0"/>
                      </a:moveTo>
                      <a:cubicBezTo>
                        <a:pt x="87" y="0"/>
                        <a:pt x="0" y="210"/>
                        <a:pt x="122" y="332"/>
                      </a:cubicBezTo>
                      <a:cubicBezTo>
                        <a:pt x="161" y="372"/>
                        <a:pt x="210" y="390"/>
                        <a:pt x="257" y="390"/>
                      </a:cubicBezTo>
                      <a:cubicBezTo>
                        <a:pt x="357" y="390"/>
                        <a:pt x="453" y="312"/>
                        <a:pt x="453" y="194"/>
                      </a:cubicBezTo>
                      <a:cubicBezTo>
                        <a:pt x="453" y="88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8" name="Google Shape;748;p21"/>
                <p:cNvSpPr/>
                <p:nvPr/>
              </p:nvSpPr>
              <p:spPr>
                <a:xfrm>
                  <a:off x="872575" y="1243475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60" y="0"/>
                      </a:moveTo>
                      <a:cubicBezTo>
                        <a:pt x="87" y="0"/>
                        <a:pt x="0" y="210"/>
                        <a:pt x="122" y="332"/>
                      </a:cubicBezTo>
                      <a:cubicBezTo>
                        <a:pt x="161" y="372"/>
                        <a:pt x="210" y="390"/>
                        <a:pt x="257" y="390"/>
                      </a:cubicBezTo>
                      <a:cubicBezTo>
                        <a:pt x="358" y="390"/>
                        <a:pt x="454" y="312"/>
                        <a:pt x="454" y="194"/>
                      </a:cubicBezTo>
                      <a:cubicBezTo>
                        <a:pt x="454" y="88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9" name="Google Shape;749;p21"/>
                <p:cNvSpPr/>
                <p:nvPr/>
              </p:nvSpPr>
              <p:spPr>
                <a:xfrm>
                  <a:off x="913950" y="12434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7" y="0"/>
                        <a:pt x="1" y="88"/>
                        <a:pt x="1" y="194"/>
                      </a:cubicBezTo>
                      <a:cubicBezTo>
                        <a:pt x="1" y="302"/>
                        <a:pt x="87" y="388"/>
                        <a:pt x="195" y="388"/>
                      </a:cubicBezTo>
                      <a:cubicBezTo>
                        <a:pt x="302" y="388"/>
                        <a:pt x="389" y="302"/>
                        <a:pt x="389" y="194"/>
                      </a:cubicBezTo>
                      <a:cubicBezTo>
                        <a:pt x="389" y="88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0" name="Google Shape;750;p21"/>
                <p:cNvSpPr/>
                <p:nvPr/>
              </p:nvSpPr>
              <p:spPr>
                <a:xfrm>
                  <a:off x="953700" y="12434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9" y="0"/>
                        <a:pt x="1" y="88"/>
                        <a:pt x="1" y="194"/>
                      </a:cubicBezTo>
                      <a:cubicBezTo>
                        <a:pt x="1" y="302"/>
                        <a:pt x="89" y="388"/>
                        <a:pt x="195" y="388"/>
                      </a:cubicBezTo>
                      <a:cubicBezTo>
                        <a:pt x="302" y="388"/>
                        <a:pt x="389" y="302"/>
                        <a:pt x="389" y="194"/>
                      </a:cubicBezTo>
                      <a:cubicBezTo>
                        <a:pt x="389" y="88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1" name="Google Shape;751;p21"/>
                <p:cNvSpPr/>
                <p:nvPr/>
              </p:nvSpPr>
              <p:spPr>
                <a:xfrm>
                  <a:off x="993450" y="12434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9" y="0"/>
                        <a:pt x="1" y="88"/>
                        <a:pt x="1" y="194"/>
                      </a:cubicBezTo>
                      <a:cubicBezTo>
                        <a:pt x="1" y="302"/>
                        <a:pt x="89" y="388"/>
                        <a:pt x="195" y="388"/>
                      </a:cubicBezTo>
                      <a:cubicBezTo>
                        <a:pt x="303" y="388"/>
                        <a:pt x="389" y="302"/>
                        <a:pt x="389" y="194"/>
                      </a:cubicBezTo>
                      <a:cubicBezTo>
                        <a:pt x="389" y="88"/>
                        <a:pt x="303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2" name="Google Shape;752;p21"/>
                <p:cNvSpPr/>
                <p:nvPr/>
              </p:nvSpPr>
              <p:spPr>
                <a:xfrm>
                  <a:off x="1033225" y="12434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8"/>
                        <a:pt x="0" y="194"/>
                      </a:cubicBezTo>
                      <a:cubicBezTo>
                        <a:pt x="0" y="302"/>
                        <a:pt x="88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8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3" name="Google Shape;753;p21"/>
                <p:cNvSpPr/>
                <p:nvPr/>
              </p:nvSpPr>
              <p:spPr>
                <a:xfrm>
                  <a:off x="1072975" y="12434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8"/>
                        <a:pt x="0" y="194"/>
                      </a:cubicBezTo>
                      <a:cubicBezTo>
                        <a:pt x="0" y="302"/>
                        <a:pt x="88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8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4" name="Google Shape;754;p21"/>
                <p:cNvSpPr/>
                <p:nvPr/>
              </p:nvSpPr>
              <p:spPr>
                <a:xfrm>
                  <a:off x="1112725" y="12434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8"/>
                        <a:pt x="0" y="194"/>
                      </a:cubicBezTo>
                      <a:cubicBezTo>
                        <a:pt x="0" y="302"/>
                        <a:pt x="88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8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5" name="Google Shape;755;p21"/>
                <p:cNvSpPr/>
                <p:nvPr/>
              </p:nvSpPr>
              <p:spPr>
                <a:xfrm>
                  <a:off x="1152500" y="124347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0"/>
                      </a:moveTo>
                      <a:cubicBezTo>
                        <a:pt x="87" y="0"/>
                        <a:pt x="1" y="88"/>
                        <a:pt x="1" y="194"/>
                      </a:cubicBezTo>
                      <a:cubicBezTo>
                        <a:pt x="1" y="302"/>
                        <a:pt x="87" y="388"/>
                        <a:pt x="193" y="388"/>
                      </a:cubicBezTo>
                      <a:cubicBezTo>
                        <a:pt x="301" y="388"/>
                        <a:pt x="388" y="302"/>
                        <a:pt x="388" y="194"/>
                      </a:cubicBezTo>
                      <a:cubicBezTo>
                        <a:pt x="388" y="88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6" name="Google Shape;756;p21"/>
                <p:cNvSpPr/>
                <p:nvPr/>
              </p:nvSpPr>
              <p:spPr>
                <a:xfrm>
                  <a:off x="1192275" y="124347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0"/>
                      </a:moveTo>
                      <a:cubicBezTo>
                        <a:pt x="86" y="0"/>
                        <a:pt x="0" y="88"/>
                        <a:pt x="0" y="194"/>
                      </a:cubicBezTo>
                      <a:cubicBezTo>
                        <a:pt x="0" y="302"/>
                        <a:pt x="86" y="388"/>
                        <a:pt x="193" y="388"/>
                      </a:cubicBezTo>
                      <a:cubicBezTo>
                        <a:pt x="300" y="388"/>
                        <a:pt x="387" y="302"/>
                        <a:pt x="387" y="194"/>
                      </a:cubicBezTo>
                      <a:cubicBezTo>
                        <a:pt x="387" y="88"/>
                        <a:pt x="300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7" name="Google Shape;757;p21"/>
                <p:cNvSpPr/>
                <p:nvPr/>
              </p:nvSpPr>
              <p:spPr>
                <a:xfrm>
                  <a:off x="1232025" y="124347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4" y="0"/>
                      </a:moveTo>
                      <a:cubicBezTo>
                        <a:pt x="87" y="0"/>
                        <a:pt x="0" y="88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0" y="388"/>
                        <a:pt x="387" y="302"/>
                        <a:pt x="387" y="194"/>
                      </a:cubicBezTo>
                      <a:cubicBezTo>
                        <a:pt x="387" y="88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8" name="Google Shape;758;p21"/>
                <p:cNvSpPr/>
                <p:nvPr/>
              </p:nvSpPr>
              <p:spPr>
                <a:xfrm>
                  <a:off x="276225" y="12093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0"/>
                      </a:moveTo>
                      <a:cubicBezTo>
                        <a:pt x="87" y="0"/>
                        <a:pt x="1" y="209"/>
                        <a:pt x="124" y="332"/>
                      </a:cubicBezTo>
                      <a:cubicBezTo>
                        <a:pt x="163" y="371"/>
                        <a:pt x="211" y="389"/>
                        <a:pt x="258" y="389"/>
                      </a:cubicBezTo>
                      <a:cubicBezTo>
                        <a:pt x="358" y="389"/>
                        <a:pt x="454" y="311"/>
                        <a:pt x="454" y="194"/>
                      </a:cubicBezTo>
                      <a:cubicBezTo>
                        <a:pt x="454" y="88"/>
                        <a:pt x="368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9" name="Google Shape;759;p21"/>
                <p:cNvSpPr/>
                <p:nvPr/>
              </p:nvSpPr>
              <p:spPr>
                <a:xfrm>
                  <a:off x="317625" y="1209400"/>
                  <a:ext cx="9725" cy="9700"/>
                </a:xfrm>
                <a:custGeom>
                  <a:rect b="b" l="l" r="r" t="t"/>
                  <a:pathLst>
                    <a:path extrusionOk="0" h="388" w="389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3"/>
                      </a:cubicBezTo>
                      <a:cubicBezTo>
                        <a:pt x="0" y="301"/>
                        <a:pt x="87" y="387"/>
                        <a:pt x="194" y="387"/>
                      </a:cubicBezTo>
                      <a:cubicBezTo>
                        <a:pt x="302" y="387"/>
                        <a:pt x="388" y="301"/>
                        <a:pt x="388" y="193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0" name="Google Shape;760;p21"/>
                <p:cNvSpPr/>
                <p:nvPr/>
              </p:nvSpPr>
              <p:spPr>
                <a:xfrm>
                  <a:off x="355750" y="12093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09"/>
                        <a:pt x="123" y="332"/>
                      </a:cubicBezTo>
                      <a:cubicBezTo>
                        <a:pt x="162" y="371"/>
                        <a:pt x="210" y="389"/>
                        <a:pt x="258" y="389"/>
                      </a:cubicBezTo>
                      <a:cubicBezTo>
                        <a:pt x="357" y="389"/>
                        <a:pt x="453" y="311"/>
                        <a:pt x="453" y="194"/>
                      </a:cubicBezTo>
                      <a:cubicBezTo>
                        <a:pt x="453" y="88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1" name="Google Shape;761;p21"/>
                <p:cNvSpPr/>
                <p:nvPr/>
              </p:nvSpPr>
              <p:spPr>
                <a:xfrm>
                  <a:off x="397125" y="1209400"/>
                  <a:ext cx="9725" cy="9700"/>
                </a:xfrm>
                <a:custGeom>
                  <a:rect b="b" l="l" r="r" t="t"/>
                  <a:pathLst>
                    <a:path extrusionOk="0" h="388" w="389">
                      <a:moveTo>
                        <a:pt x="195" y="1"/>
                      </a:moveTo>
                      <a:cubicBezTo>
                        <a:pt x="88" y="1"/>
                        <a:pt x="1" y="87"/>
                        <a:pt x="1" y="193"/>
                      </a:cubicBezTo>
                      <a:cubicBezTo>
                        <a:pt x="1" y="301"/>
                        <a:pt x="88" y="387"/>
                        <a:pt x="195" y="387"/>
                      </a:cubicBezTo>
                      <a:cubicBezTo>
                        <a:pt x="302" y="387"/>
                        <a:pt x="389" y="301"/>
                        <a:pt x="389" y="193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2" name="Google Shape;762;p21"/>
                <p:cNvSpPr/>
                <p:nvPr/>
              </p:nvSpPr>
              <p:spPr>
                <a:xfrm>
                  <a:off x="435250" y="1209375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60" y="0"/>
                      </a:moveTo>
                      <a:cubicBezTo>
                        <a:pt x="87" y="0"/>
                        <a:pt x="0" y="209"/>
                        <a:pt x="123" y="332"/>
                      </a:cubicBezTo>
                      <a:cubicBezTo>
                        <a:pt x="162" y="372"/>
                        <a:pt x="211" y="389"/>
                        <a:pt x="258" y="389"/>
                      </a:cubicBezTo>
                      <a:cubicBezTo>
                        <a:pt x="358" y="389"/>
                        <a:pt x="454" y="311"/>
                        <a:pt x="454" y="194"/>
                      </a:cubicBezTo>
                      <a:cubicBezTo>
                        <a:pt x="454" y="88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3" name="Google Shape;763;p21"/>
                <p:cNvSpPr/>
                <p:nvPr/>
              </p:nvSpPr>
              <p:spPr>
                <a:xfrm>
                  <a:off x="475000" y="1209375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60" y="0"/>
                      </a:moveTo>
                      <a:cubicBezTo>
                        <a:pt x="87" y="0"/>
                        <a:pt x="1" y="209"/>
                        <a:pt x="122" y="332"/>
                      </a:cubicBezTo>
                      <a:cubicBezTo>
                        <a:pt x="161" y="372"/>
                        <a:pt x="210" y="389"/>
                        <a:pt x="258" y="389"/>
                      </a:cubicBezTo>
                      <a:cubicBezTo>
                        <a:pt x="358" y="389"/>
                        <a:pt x="454" y="311"/>
                        <a:pt x="454" y="194"/>
                      </a:cubicBezTo>
                      <a:cubicBezTo>
                        <a:pt x="454" y="88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4" name="Google Shape;764;p21"/>
                <p:cNvSpPr/>
                <p:nvPr/>
              </p:nvSpPr>
              <p:spPr>
                <a:xfrm>
                  <a:off x="516425" y="1209400"/>
                  <a:ext cx="9675" cy="9700"/>
                </a:xfrm>
                <a:custGeom>
                  <a:rect b="b" l="l" r="r" t="t"/>
                  <a:pathLst>
                    <a:path extrusionOk="0" h="388" w="387">
                      <a:moveTo>
                        <a:pt x="193" y="1"/>
                      </a:moveTo>
                      <a:cubicBezTo>
                        <a:pt x="87" y="1"/>
                        <a:pt x="0" y="87"/>
                        <a:pt x="0" y="193"/>
                      </a:cubicBezTo>
                      <a:cubicBezTo>
                        <a:pt x="0" y="301"/>
                        <a:pt x="87" y="387"/>
                        <a:pt x="193" y="387"/>
                      </a:cubicBezTo>
                      <a:cubicBezTo>
                        <a:pt x="301" y="387"/>
                        <a:pt x="387" y="301"/>
                        <a:pt x="387" y="193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5" name="Google Shape;765;p21"/>
                <p:cNvSpPr/>
                <p:nvPr/>
              </p:nvSpPr>
              <p:spPr>
                <a:xfrm>
                  <a:off x="554500" y="1209375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2" y="0"/>
                      </a:moveTo>
                      <a:cubicBezTo>
                        <a:pt x="87" y="0"/>
                        <a:pt x="1" y="209"/>
                        <a:pt x="124" y="332"/>
                      </a:cubicBezTo>
                      <a:cubicBezTo>
                        <a:pt x="163" y="372"/>
                        <a:pt x="211" y="389"/>
                        <a:pt x="258" y="389"/>
                      </a:cubicBezTo>
                      <a:cubicBezTo>
                        <a:pt x="358" y="389"/>
                        <a:pt x="454" y="311"/>
                        <a:pt x="454" y="194"/>
                      </a:cubicBezTo>
                      <a:cubicBezTo>
                        <a:pt x="454" y="88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6" name="Google Shape;766;p21"/>
                <p:cNvSpPr/>
                <p:nvPr/>
              </p:nvSpPr>
              <p:spPr>
                <a:xfrm>
                  <a:off x="595925" y="1209400"/>
                  <a:ext cx="9700" cy="9700"/>
                </a:xfrm>
                <a:custGeom>
                  <a:rect b="b" l="l" r="r" t="t"/>
                  <a:pathLst>
                    <a:path extrusionOk="0" h="388" w="388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3"/>
                      </a:cubicBezTo>
                      <a:cubicBezTo>
                        <a:pt x="1" y="301"/>
                        <a:pt x="87" y="387"/>
                        <a:pt x="193" y="387"/>
                      </a:cubicBezTo>
                      <a:cubicBezTo>
                        <a:pt x="301" y="387"/>
                        <a:pt x="387" y="301"/>
                        <a:pt x="387" y="193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7" name="Google Shape;767;p21"/>
                <p:cNvSpPr/>
                <p:nvPr/>
              </p:nvSpPr>
              <p:spPr>
                <a:xfrm>
                  <a:off x="634025" y="1209375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1" y="0"/>
                      </a:moveTo>
                      <a:cubicBezTo>
                        <a:pt x="88" y="0"/>
                        <a:pt x="0" y="209"/>
                        <a:pt x="123" y="332"/>
                      </a:cubicBezTo>
                      <a:cubicBezTo>
                        <a:pt x="162" y="372"/>
                        <a:pt x="211" y="389"/>
                        <a:pt x="258" y="389"/>
                      </a:cubicBezTo>
                      <a:cubicBezTo>
                        <a:pt x="358" y="389"/>
                        <a:pt x="454" y="311"/>
                        <a:pt x="455" y="194"/>
                      </a:cubicBezTo>
                      <a:cubicBezTo>
                        <a:pt x="455" y="88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8" name="Google Shape;768;p21"/>
                <p:cNvSpPr/>
                <p:nvPr/>
              </p:nvSpPr>
              <p:spPr>
                <a:xfrm>
                  <a:off x="673775" y="1209375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1" y="0"/>
                      </a:moveTo>
                      <a:cubicBezTo>
                        <a:pt x="88" y="0"/>
                        <a:pt x="0" y="209"/>
                        <a:pt x="123" y="332"/>
                      </a:cubicBezTo>
                      <a:cubicBezTo>
                        <a:pt x="163" y="372"/>
                        <a:pt x="211" y="389"/>
                        <a:pt x="259" y="389"/>
                      </a:cubicBezTo>
                      <a:cubicBezTo>
                        <a:pt x="359" y="389"/>
                        <a:pt x="455" y="311"/>
                        <a:pt x="455" y="194"/>
                      </a:cubicBezTo>
                      <a:cubicBezTo>
                        <a:pt x="455" y="88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9" name="Google Shape;769;p21"/>
                <p:cNvSpPr/>
                <p:nvPr/>
              </p:nvSpPr>
              <p:spPr>
                <a:xfrm>
                  <a:off x="715200" y="1209400"/>
                  <a:ext cx="9725" cy="9700"/>
                </a:xfrm>
                <a:custGeom>
                  <a:rect b="b" l="l" r="r" t="t"/>
                  <a:pathLst>
                    <a:path extrusionOk="0" h="388" w="389">
                      <a:moveTo>
                        <a:pt x="194" y="1"/>
                      </a:moveTo>
                      <a:cubicBezTo>
                        <a:pt x="86" y="1"/>
                        <a:pt x="0" y="87"/>
                        <a:pt x="0" y="193"/>
                      </a:cubicBezTo>
                      <a:cubicBezTo>
                        <a:pt x="0" y="301"/>
                        <a:pt x="86" y="387"/>
                        <a:pt x="194" y="387"/>
                      </a:cubicBezTo>
                      <a:cubicBezTo>
                        <a:pt x="300" y="387"/>
                        <a:pt x="388" y="301"/>
                        <a:pt x="388" y="193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0" name="Google Shape;770;p21"/>
                <p:cNvSpPr/>
                <p:nvPr/>
              </p:nvSpPr>
              <p:spPr>
                <a:xfrm>
                  <a:off x="753300" y="1209375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0" y="0"/>
                      </a:moveTo>
                      <a:cubicBezTo>
                        <a:pt x="87" y="0"/>
                        <a:pt x="1" y="209"/>
                        <a:pt x="122" y="332"/>
                      </a:cubicBezTo>
                      <a:cubicBezTo>
                        <a:pt x="162" y="372"/>
                        <a:pt x="210" y="389"/>
                        <a:pt x="258" y="389"/>
                      </a:cubicBezTo>
                      <a:cubicBezTo>
                        <a:pt x="358" y="389"/>
                        <a:pt x="454" y="311"/>
                        <a:pt x="454" y="194"/>
                      </a:cubicBezTo>
                      <a:cubicBezTo>
                        <a:pt x="454" y="88"/>
                        <a:pt x="366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1" name="Google Shape;771;p21"/>
                <p:cNvSpPr/>
                <p:nvPr/>
              </p:nvSpPr>
              <p:spPr>
                <a:xfrm>
                  <a:off x="794700" y="1209400"/>
                  <a:ext cx="9725" cy="9700"/>
                </a:xfrm>
                <a:custGeom>
                  <a:rect b="b" l="l" r="r" t="t"/>
                  <a:pathLst>
                    <a:path extrusionOk="0" h="388" w="389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3"/>
                      </a:cubicBezTo>
                      <a:cubicBezTo>
                        <a:pt x="0" y="301"/>
                        <a:pt x="87" y="387"/>
                        <a:pt x="194" y="387"/>
                      </a:cubicBezTo>
                      <a:cubicBezTo>
                        <a:pt x="300" y="387"/>
                        <a:pt x="388" y="301"/>
                        <a:pt x="388" y="193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2" name="Google Shape;772;p21"/>
                <p:cNvSpPr/>
                <p:nvPr/>
              </p:nvSpPr>
              <p:spPr>
                <a:xfrm>
                  <a:off x="832825" y="1209375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59" y="0"/>
                      </a:moveTo>
                      <a:cubicBezTo>
                        <a:pt x="87" y="0"/>
                        <a:pt x="0" y="209"/>
                        <a:pt x="122" y="332"/>
                      </a:cubicBezTo>
                      <a:cubicBezTo>
                        <a:pt x="161" y="372"/>
                        <a:pt x="210" y="389"/>
                        <a:pt x="257" y="389"/>
                      </a:cubicBezTo>
                      <a:cubicBezTo>
                        <a:pt x="357" y="389"/>
                        <a:pt x="453" y="311"/>
                        <a:pt x="453" y="194"/>
                      </a:cubicBezTo>
                      <a:cubicBezTo>
                        <a:pt x="453" y="88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3" name="Google Shape;773;p21"/>
                <p:cNvSpPr/>
                <p:nvPr/>
              </p:nvSpPr>
              <p:spPr>
                <a:xfrm>
                  <a:off x="872575" y="1209375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60" y="0"/>
                      </a:moveTo>
                      <a:cubicBezTo>
                        <a:pt x="87" y="0"/>
                        <a:pt x="0" y="209"/>
                        <a:pt x="122" y="332"/>
                      </a:cubicBezTo>
                      <a:cubicBezTo>
                        <a:pt x="161" y="372"/>
                        <a:pt x="210" y="389"/>
                        <a:pt x="257" y="389"/>
                      </a:cubicBezTo>
                      <a:cubicBezTo>
                        <a:pt x="358" y="389"/>
                        <a:pt x="454" y="311"/>
                        <a:pt x="454" y="194"/>
                      </a:cubicBezTo>
                      <a:cubicBezTo>
                        <a:pt x="454" y="88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4" name="Google Shape;774;p21"/>
                <p:cNvSpPr/>
                <p:nvPr/>
              </p:nvSpPr>
              <p:spPr>
                <a:xfrm>
                  <a:off x="913950" y="1209400"/>
                  <a:ext cx="9725" cy="9700"/>
                </a:xfrm>
                <a:custGeom>
                  <a:rect b="b" l="l" r="r" t="t"/>
                  <a:pathLst>
                    <a:path extrusionOk="0" h="388" w="389">
                      <a:moveTo>
                        <a:pt x="195" y="1"/>
                      </a:moveTo>
                      <a:cubicBezTo>
                        <a:pt x="87" y="1"/>
                        <a:pt x="1" y="87"/>
                        <a:pt x="1" y="193"/>
                      </a:cubicBezTo>
                      <a:cubicBezTo>
                        <a:pt x="1" y="301"/>
                        <a:pt x="87" y="387"/>
                        <a:pt x="195" y="387"/>
                      </a:cubicBezTo>
                      <a:cubicBezTo>
                        <a:pt x="302" y="387"/>
                        <a:pt x="389" y="301"/>
                        <a:pt x="389" y="193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5" name="Google Shape;775;p21"/>
                <p:cNvSpPr/>
                <p:nvPr/>
              </p:nvSpPr>
              <p:spPr>
                <a:xfrm>
                  <a:off x="953700" y="1209400"/>
                  <a:ext cx="9725" cy="9700"/>
                </a:xfrm>
                <a:custGeom>
                  <a:rect b="b" l="l" r="r" t="t"/>
                  <a:pathLst>
                    <a:path extrusionOk="0" h="388" w="389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3"/>
                      </a:cubicBezTo>
                      <a:cubicBezTo>
                        <a:pt x="1" y="301"/>
                        <a:pt x="89" y="387"/>
                        <a:pt x="195" y="387"/>
                      </a:cubicBezTo>
                      <a:cubicBezTo>
                        <a:pt x="302" y="387"/>
                        <a:pt x="389" y="301"/>
                        <a:pt x="389" y="193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6" name="Google Shape;776;p21"/>
                <p:cNvSpPr/>
                <p:nvPr/>
              </p:nvSpPr>
              <p:spPr>
                <a:xfrm>
                  <a:off x="993450" y="1209400"/>
                  <a:ext cx="9725" cy="9700"/>
                </a:xfrm>
                <a:custGeom>
                  <a:rect b="b" l="l" r="r" t="t"/>
                  <a:pathLst>
                    <a:path extrusionOk="0" h="388" w="389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3"/>
                      </a:cubicBezTo>
                      <a:cubicBezTo>
                        <a:pt x="1" y="301"/>
                        <a:pt x="89" y="387"/>
                        <a:pt x="195" y="387"/>
                      </a:cubicBezTo>
                      <a:cubicBezTo>
                        <a:pt x="303" y="387"/>
                        <a:pt x="389" y="301"/>
                        <a:pt x="389" y="193"/>
                      </a:cubicBezTo>
                      <a:cubicBezTo>
                        <a:pt x="389" y="87"/>
                        <a:pt x="303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7" name="Google Shape;777;p21"/>
                <p:cNvSpPr/>
                <p:nvPr/>
              </p:nvSpPr>
              <p:spPr>
                <a:xfrm>
                  <a:off x="1033225" y="1209400"/>
                  <a:ext cx="9725" cy="9700"/>
                </a:xfrm>
                <a:custGeom>
                  <a:rect b="b" l="l" r="r" t="t"/>
                  <a:pathLst>
                    <a:path extrusionOk="0" h="388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3"/>
                      </a:cubicBezTo>
                      <a:cubicBezTo>
                        <a:pt x="0" y="301"/>
                        <a:pt x="88" y="387"/>
                        <a:pt x="194" y="387"/>
                      </a:cubicBezTo>
                      <a:cubicBezTo>
                        <a:pt x="302" y="387"/>
                        <a:pt x="388" y="301"/>
                        <a:pt x="388" y="193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8" name="Google Shape;778;p21"/>
                <p:cNvSpPr/>
                <p:nvPr/>
              </p:nvSpPr>
              <p:spPr>
                <a:xfrm>
                  <a:off x="1072975" y="1209400"/>
                  <a:ext cx="9725" cy="9700"/>
                </a:xfrm>
                <a:custGeom>
                  <a:rect b="b" l="l" r="r" t="t"/>
                  <a:pathLst>
                    <a:path extrusionOk="0" h="388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3"/>
                      </a:cubicBezTo>
                      <a:cubicBezTo>
                        <a:pt x="0" y="301"/>
                        <a:pt x="88" y="387"/>
                        <a:pt x="194" y="387"/>
                      </a:cubicBezTo>
                      <a:cubicBezTo>
                        <a:pt x="302" y="387"/>
                        <a:pt x="388" y="301"/>
                        <a:pt x="388" y="193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9" name="Google Shape;779;p21"/>
                <p:cNvSpPr/>
                <p:nvPr/>
              </p:nvSpPr>
              <p:spPr>
                <a:xfrm>
                  <a:off x="1112725" y="1209400"/>
                  <a:ext cx="9725" cy="9700"/>
                </a:xfrm>
                <a:custGeom>
                  <a:rect b="b" l="l" r="r" t="t"/>
                  <a:pathLst>
                    <a:path extrusionOk="0" h="388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3"/>
                      </a:cubicBezTo>
                      <a:cubicBezTo>
                        <a:pt x="0" y="301"/>
                        <a:pt x="88" y="387"/>
                        <a:pt x="194" y="387"/>
                      </a:cubicBezTo>
                      <a:cubicBezTo>
                        <a:pt x="302" y="387"/>
                        <a:pt x="388" y="301"/>
                        <a:pt x="388" y="193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0" name="Google Shape;780;p21"/>
                <p:cNvSpPr/>
                <p:nvPr/>
              </p:nvSpPr>
              <p:spPr>
                <a:xfrm>
                  <a:off x="1152500" y="1209400"/>
                  <a:ext cx="9700" cy="9700"/>
                </a:xfrm>
                <a:custGeom>
                  <a:rect b="b" l="l" r="r" t="t"/>
                  <a:pathLst>
                    <a:path extrusionOk="0" h="388" w="388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3"/>
                      </a:cubicBezTo>
                      <a:cubicBezTo>
                        <a:pt x="1" y="301"/>
                        <a:pt x="87" y="387"/>
                        <a:pt x="193" y="387"/>
                      </a:cubicBezTo>
                      <a:cubicBezTo>
                        <a:pt x="301" y="387"/>
                        <a:pt x="388" y="301"/>
                        <a:pt x="388" y="193"/>
                      </a:cubicBezTo>
                      <a:cubicBezTo>
                        <a:pt x="388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1" name="Google Shape;781;p21"/>
                <p:cNvSpPr/>
                <p:nvPr/>
              </p:nvSpPr>
              <p:spPr>
                <a:xfrm>
                  <a:off x="1192275" y="1209400"/>
                  <a:ext cx="9675" cy="9700"/>
                </a:xfrm>
                <a:custGeom>
                  <a:rect b="b" l="l" r="r" t="t"/>
                  <a:pathLst>
                    <a:path extrusionOk="0" h="388" w="387">
                      <a:moveTo>
                        <a:pt x="193" y="1"/>
                      </a:moveTo>
                      <a:cubicBezTo>
                        <a:pt x="86" y="1"/>
                        <a:pt x="0" y="87"/>
                        <a:pt x="0" y="193"/>
                      </a:cubicBezTo>
                      <a:cubicBezTo>
                        <a:pt x="0" y="301"/>
                        <a:pt x="86" y="387"/>
                        <a:pt x="193" y="387"/>
                      </a:cubicBezTo>
                      <a:cubicBezTo>
                        <a:pt x="300" y="387"/>
                        <a:pt x="387" y="301"/>
                        <a:pt x="387" y="193"/>
                      </a:cubicBezTo>
                      <a:cubicBezTo>
                        <a:pt x="387" y="87"/>
                        <a:pt x="300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2" name="Google Shape;782;p21"/>
                <p:cNvSpPr/>
                <p:nvPr/>
              </p:nvSpPr>
              <p:spPr>
                <a:xfrm>
                  <a:off x="1232025" y="1209400"/>
                  <a:ext cx="9675" cy="9700"/>
                </a:xfrm>
                <a:custGeom>
                  <a:rect b="b" l="l" r="r" t="t"/>
                  <a:pathLst>
                    <a:path extrusionOk="0" h="388" w="387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3"/>
                      </a:cubicBezTo>
                      <a:cubicBezTo>
                        <a:pt x="0" y="301"/>
                        <a:pt x="87" y="387"/>
                        <a:pt x="194" y="387"/>
                      </a:cubicBezTo>
                      <a:cubicBezTo>
                        <a:pt x="300" y="387"/>
                        <a:pt x="387" y="301"/>
                        <a:pt x="387" y="193"/>
                      </a:cubicBezTo>
                      <a:cubicBezTo>
                        <a:pt x="387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3" name="Google Shape;783;p21"/>
                <p:cNvSpPr/>
                <p:nvPr/>
              </p:nvSpPr>
              <p:spPr>
                <a:xfrm>
                  <a:off x="276225" y="1175300"/>
                  <a:ext cx="11375" cy="9700"/>
                </a:xfrm>
                <a:custGeom>
                  <a:rect b="b" l="l" r="r" t="t"/>
                  <a:pathLst>
                    <a:path extrusionOk="0" h="388" w="455">
                      <a:moveTo>
                        <a:pt x="263" y="0"/>
                      </a:moveTo>
                      <a:cubicBezTo>
                        <a:pt x="262" y="0"/>
                        <a:pt x="261" y="0"/>
                        <a:pt x="260" y="0"/>
                      </a:cubicBezTo>
                      <a:cubicBezTo>
                        <a:pt x="87" y="0"/>
                        <a:pt x="1" y="208"/>
                        <a:pt x="124" y="331"/>
                      </a:cubicBezTo>
                      <a:cubicBezTo>
                        <a:pt x="163" y="370"/>
                        <a:pt x="211" y="388"/>
                        <a:pt x="259" y="388"/>
                      </a:cubicBezTo>
                      <a:cubicBezTo>
                        <a:pt x="358" y="388"/>
                        <a:pt x="454" y="310"/>
                        <a:pt x="454" y="194"/>
                      </a:cubicBezTo>
                      <a:cubicBezTo>
                        <a:pt x="454" y="88"/>
                        <a:pt x="369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4" name="Google Shape;784;p21"/>
                <p:cNvSpPr/>
                <p:nvPr/>
              </p:nvSpPr>
              <p:spPr>
                <a:xfrm>
                  <a:off x="317625" y="11753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1"/>
                        <a:pt x="87" y="387"/>
                        <a:pt x="194" y="387"/>
                      </a:cubicBezTo>
                      <a:cubicBezTo>
                        <a:pt x="302" y="387"/>
                        <a:pt x="388" y="301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5" name="Google Shape;785;p21"/>
                <p:cNvSpPr/>
                <p:nvPr/>
              </p:nvSpPr>
              <p:spPr>
                <a:xfrm>
                  <a:off x="355750" y="1175300"/>
                  <a:ext cx="11350" cy="9700"/>
                </a:xfrm>
                <a:custGeom>
                  <a:rect b="b" l="l" r="r" t="t"/>
                  <a:pathLst>
                    <a:path extrusionOk="0" h="388" w="454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0"/>
                      </a:cubicBezTo>
                      <a:cubicBezTo>
                        <a:pt x="87" y="0"/>
                        <a:pt x="0" y="208"/>
                        <a:pt x="123" y="331"/>
                      </a:cubicBezTo>
                      <a:cubicBezTo>
                        <a:pt x="162" y="370"/>
                        <a:pt x="210" y="388"/>
                        <a:pt x="258" y="388"/>
                      </a:cubicBezTo>
                      <a:cubicBezTo>
                        <a:pt x="357" y="388"/>
                        <a:pt x="453" y="310"/>
                        <a:pt x="453" y="194"/>
                      </a:cubicBezTo>
                      <a:cubicBezTo>
                        <a:pt x="453" y="88"/>
                        <a:pt x="369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6" name="Google Shape;786;p21"/>
                <p:cNvSpPr/>
                <p:nvPr/>
              </p:nvSpPr>
              <p:spPr>
                <a:xfrm>
                  <a:off x="397125" y="11753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5" y="0"/>
                      </a:moveTo>
                      <a:cubicBezTo>
                        <a:pt x="88" y="0"/>
                        <a:pt x="1" y="87"/>
                        <a:pt x="1" y="194"/>
                      </a:cubicBezTo>
                      <a:cubicBezTo>
                        <a:pt x="1" y="301"/>
                        <a:pt x="88" y="387"/>
                        <a:pt x="195" y="387"/>
                      </a:cubicBezTo>
                      <a:cubicBezTo>
                        <a:pt x="302" y="387"/>
                        <a:pt x="389" y="301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7" name="Google Shape;787;p21"/>
                <p:cNvSpPr/>
                <p:nvPr/>
              </p:nvSpPr>
              <p:spPr>
                <a:xfrm>
                  <a:off x="435250" y="11753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0" y="208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8" y="389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8" name="Google Shape;788;p21"/>
                <p:cNvSpPr/>
                <p:nvPr/>
              </p:nvSpPr>
              <p:spPr>
                <a:xfrm>
                  <a:off x="475025" y="1175300"/>
                  <a:ext cx="11325" cy="9725"/>
                </a:xfrm>
                <a:custGeom>
                  <a:rect b="b" l="l" r="r" t="t"/>
                  <a:pathLst>
                    <a:path extrusionOk="0" h="389" w="453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0"/>
                      </a:cubicBezTo>
                      <a:cubicBezTo>
                        <a:pt x="258" y="0"/>
                        <a:pt x="258" y="0"/>
                        <a:pt x="257" y="0"/>
                      </a:cubicBezTo>
                      <a:cubicBezTo>
                        <a:pt x="85" y="0"/>
                        <a:pt x="0" y="209"/>
                        <a:pt x="121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7" y="389"/>
                        <a:pt x="453" y="311"/>
                        <a:pt x="453" y="194"/>
                      </a:cubicBezTo>
                      <a:cubicBezTo>
                        <a:pt x="453" y="88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9" name="Google Shape;789;p21"/>
                <p:cNvSpPr/>
                <p:nvPr/>
              </p:nvSpPr>
              <p:spPr>
                <a:xfrm>
                  <a:off x="516425" y="1175300"/>
                  <a:ext cx="9675" cy="9675"/>
                </a:xfrm>
                <a:custGeom>
                  <a:rect b="b" l="l" r="r" t="t"/>
                  <a:pathLst>
                    <a:path extrusionOk="0" h="387" w="387">
                      <a:moveTo>
                        <a:pt x="193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1"/>
                        <a:pt x="87" y="387"/>
                        <a:pt x="193" y="387"/>
                      </a:cubicBezTo>
                      <a:cubicBezTo>
                        <a:pt x="301" y="387"/>
                        <a:pt x="387" y="301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0" name="Google Shape;790;p21"/>
                <p:cNvSpPr/>
                <p:nvPr/>
              </p:nvSpPr>
              <p:spPr>
                <a:xfrm>
                  <a:off x="554525" y="11753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3" y="0"/>
                      </a:moveTo>
                      <a:cubicBezTo>
                        <a:pt x="262" y="0"/>
                        <a:pt x="261" y="0"/>
                        <a:pt x="261" y="0"/>
                      </a:cubicBezTo>
                      <a:cubicBezTo>
                        <a:pt x="260" y="0"/>
                        <a:pt x="259" y="0"/>
                        <a:pt x="259" y="0"/>
                      </a:cubicBezTo>
                      <a:cubicBezTo>
                        <a:pt x="86" y="0"/>
                        <a:pt x="0" y="209"/>
                        <a:pt x="123" y="331"/>
                      </a:cubicBezTo>
                      <a:cubicBezTo>
                        <a:pt x="162" y="371"/>
                        <a:pt x="211" y="389"/>
                        <a:pt x="258" y="389"/>
                      </a:cubicBezTo>
                      <a:cubicBezTo>
                        <a:pt x="358" y="389"/>
                        <a:pt x="453" y="311"/>
                        <a:pt x="453" y="194"/>
                      </a:cubicBezTo>
                      <a:cubicBezTo>
                        <a:pt x="453" y="88"/>
                        <a:pt x="368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1" name="Google Shape;791;p21"/>
                <p:cNvSpPr/>
                <p:nvPr/>
              </p:nvSpPr>
              <p:spPr>
                <a:xfrm>
                  <a:off x="595925" y="1175300"/>
                  <a:ext cx="9700" cy="9675"/>
                </a:xfrm>
                <a:custGeom>
                  <a:rect b="b" l="l" r="r" t="t"/>
                  <a:pathLst>
                    <a:path extrusionOk="0" h="387" w="388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1"/>
                        <a:pt x="87" y="387"/>
                        <a:pt x="193" y="387"/>
                      </a:cubicBezTo>
                      <a:cubicBezTo>
                        <a:pt x="301" y="387"/>
                        <a:pt x="387" y="301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2" name="Google Shape;792;p21"/>
                <p:cNvSpPr/>
                <p:nvPr/>
              </p:nvSpPr>
              <p:spPr>
                <a:xfrm>
                  <a:off x="634025" y="11753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4" y="0"/>
                      </a:moveTo>
                      <a:cubicBezTo>
                        <a:pt x="263" y="0"/>
                        <a:pt x="262" y="0"/>
                        <a:pt x="261" y="0"/>
                      </a:cubicBezTo>
                      <a:cubicBezTo>
                        <a:pt x="260" y="0"/>
                        <a:pt x="260" y="0"/>
                        <a:pt x="259" y="0"/>
                      </a:cubicBezTo>
                      <a:cubicBezTo>
                        <a:pt x="87" y="0"/>
                        <a:pt x="1" y="209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5" y="194"/>
                      </a:cubicBezTo>
                      <a:cubicBezTo>
                        <a:pt x="455" y="88"/>
                        <a:pt x="368" y="0"/>
                        <a:pt x="26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3" name="Google Shape;793;p21"/>
                <p:cNvSpPr/>
                <p:nvPr/>
              </p:nvSpPr>
              <p:spPr>
                <a:xfrm>
                  <a:off x="673775" y="11753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08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1"/>
                        <a:pt x="455" y="194"/>
                      </a:cubicBezTo>
                      <a:cubicBezTo>
                        <a:pt x="455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4" name="Google Shape;794;p21"/>
                <p:cNvSpPr/>
                <p:nvPr/>
              </p:nvSpPr>
              <p:spPr>
                <a:xfrm>
                  <a:off x="715200" y="11753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4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1"/>
                        <a:pt x="86" y="387"/>
                        <a:pt x="194" y="387"/>
                      </a:cubicBezTo>
                      <a:cubicBezTo>
                        <a:pt x="300" y="387"/>
                        <a:pt x="388" y="301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5" name="Google Shape;795;p21"/>
                <p:cNvSpPr/>
                <p:nvPr/>
              </p:nvSpPr>
              <p:spPr>
                <a:xfrm>
                  <a:off x="753300" y="11753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3" y="0"/>
                      </a:moveTo>
                      <a:cubicBezTo>
                        <a:pt x="262" y="0"/>
                        <a:pt x="261" y="0"/>
                        <a:pt x="260" y="0"/>
                      </a:cubicBezTo>
                      <a:cubicBezTo>
                        <a:pt x="87" y="0"/>
                        <a:pt x="1" y="208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4" y="194"/>
                      </a:cubicBezTo>
                      <a:cubicBezTo>
                        <a:pt x="454" y="88"/>
                        <a:pt x="368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6" name="Google Shape;796;p21"/>
                <p:cNvSpPr/>
                <p:nvPr/>
              </p:nvSpPr>
              <p:spPr>
                <a:xfrm>
                  <a:off x="794700" y="11753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1"/>
                        <a:pt x="87" y="387"/>
                        <a:pt x="194" y="387"/>
                      </a:cubicBezTo>
                      <a:cubicBezTo>
                        <a:pt x="300" y="387"/>
                        <a:pt x="388" y="301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7" name="Google Shape;797;p21"/>
                <p:cNvSpPr/>
                <p:nvPr/>
              </p:nvSpPr>
              <p:spPr>
                <a:xfrm>
                  <a:off x="832825" y="11753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0"/>
                      </a:cubicBezTo>
                      <a:cubicBezTo>
                        <a:pt x="87" y="0"/>
                        <a:pt x="0" y="208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1"/>
                        <a:pt x="453" y="194"/>
                      </a:cubicBezTo>
                      <a:cubicBezTo>
                        <a:pt x="453" y="88"/>
                        <a:pt x="369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8" name="Google Shape;798;p21"/>
                <p:cNvSpPr/>
                <p:nvPr/>
              </p:nvSpPr>
              <p:spPr>
                <a:xfrm>
                  <a:off x="872575" y="11753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0"/>
                      </a:moveTo>
                      <a:cubicBezTo>
                        <a:pt x="261" y="0"/>
                        <a:pt x="261" y="0"/>
                        <a:pt x="260" y="0"/>
                      </a:cubicBezTo>
                      <a:cubicBezTo>
                        <a:pt x="259" y="0"/>
                        <a:pt x="258" y="0"/>
                        <a:pt x="258" y="0"/>
                      </a:cubicBezTo>
                      <a:cubicBezTo>
                        <a:pt x="86" y="0"/>
                        <a:pt x="1" y="209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4" y="311"/>
                        <a:pt x="454" y="194"/>
                      </a:cubicBezTo>
                      <a:cubicBezTo>
                        <a:pt x="454" y="88"/>
                        <a:pt x="369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9" name="Google Shape;799;p21"/>
                <p:cNvSpPr/>
                <p:nvPr/>
              </p:nvSpPr>
              <p:spPr>
                <a:xfrm>
                  <a:off x="913950" y="11753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5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1"/>
                        <a:pt x="87" y="387"/>
                        <a:pt x="195" y="387"/>
                      </a:cubicBezTo>
                      <a:cubicBezTo>
                        <a:pt x="302" y="387"/>
                        <a:pt x="389" y="301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0" name="Google Shape;800;p21"/>
                <p:cNvSpPr/>
                <p:nvPr/>
              </p:nvSpPr>
              <p:spPr>
                <a:xfrm>
                  <a:off x="953700" y="11753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1"/>
                        <a:pt x="89" y="387"/>
                        <a:pt x="195" y="387"/>
                      </a:cubicBezTo>
                      <a:cubicBezTo>
                        <a:pt x="302" y="387"/>
                        <a:pt x="389" y="301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1" name="Google Shape;801;p21"/>
                <p:cNvSpPr/>
                <p:nvPr/>
              </p:nvSpPr>
              <p:spPr>
                <a:xfrm>
                  <a:off x="993450" y="11753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1"/>
                        <a:pt x="89" y="387"/>
                        <a:pt x="195" y="387"/>
                      </a:cubicBezTo>
                      <a:cubicBezTo>
                        <a:pt x="303" y="387"/>
                        <a:pt x="389" y="301"/>
                        <a:pt x="389" y="194"/>
                      </a:cubicBezTo>
                      <a:cubicBezTo>
                        <a:pt x="389" y="87"/>
                        <a:pt x="303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2" name="Google Shape;802;p21"/>
                <p:cNvSpPr/>
                <p:nvPr/>
              </p:nvSpPr>
              <p:spPr>
                <a:xfrm>
                  <a:off x="1033225" y="11753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1"/>
                        <a:pt x="88" y="387"/>
                        <a:pt x="194" y="387"/>
                      </a:cubicBezTo>
                      <a:cubicBezTo>
                        <a:pt x="302" y="387"/>
                        <a:pt x="388" y="301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3" name="Google Shape;803;p21"/>
                <p:cNvSpPr/>
                <p:nvPr/>
              </p:nvSpPr>
              <p:spPr>
                <a:xfrm>
                  <a:off x="1072975" y="11753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1"/>
                        <a:pt x="88" y="387"/>
                        <a:pt x="194" y="387"/>
                      </a:cubicBezTo>
                      <a:cubicBezTo>
                        <a:pt x="302" y="387"/>
                        <a:pt x="388" y="301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4" name="Google Shape;804;p21"/>
                <p:cNvSpPr/>
                <p:nvPr/>
              </p:nvSpPr>
              <p:spPr>
                <a:xfrm>
                  <a:off x="1112725" y="11753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1"/>
                        <a:pt x="88" y="387"/>
                        <a:pt x="194" y="387"/>
                      </a:cubicBezTo>
                      <a:cubicBezTo>
                        <a:pt x="302" y="387"/>
                        <a:pt x="388" y="301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5" name="Google Shape;805;p21"/>
                <p:cNvSpPr/>
                <p:nvPr/>
              </p:nvSpPr>
              <p:spPr>
                <a:xfrm>
                  <a:off x="1152500" y="1175300"/>
                  <a:ext cx="9700" cy="9675"/>
                </a:xfrm>
                <a:custGeom>
                  <a:rect b="b" l="l" r="r" t="t"/>
                  <a:pathLst>
                    <a:path extrusionOk="0" h="387" w="388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1"/>
                        <a:pt x="87" y="387"/>
                        <a:pt x="193" y="387"/>
                      </a:cubicBezTo>
                      <a:cubicBezTo>
                        <a:pt x="301" y="387"/>
                        <a:pt x="388" y="301"/>
                        <a:pt x="388" y="194"/>
                      </a:cubicBezTo>
                      <a:cubicBezTo>
                        <a:pt x="388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6" name="Google Shape;806;p21"/>
                <p:cNvSpPr/>
                <p:nvPr/>
              </p:nvSpPr>
              <p:spPr>
                <a:xfrm>
                  <a:off x="1192275" y="1175300"/>
                  <a:ext cx="9675" cy="9675"/>
                </a:xfrm>
                <a:custGeom>
                  <a:rect b="b" l="l" r="r" t="t"/>
                  <a:pathLst>
                    <a:path extrusionOk="0" h="387" w="387">
                      <a:moveTo>
                        <a:pt x="193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1"/>
                        <a:pt x="86" y="387"/>
                        <a:pt x="193" y="387"/>
                      </a:cubicBezTo>
                      <a:cubicBezTo>
                        <a:pt x="300" y="387"/>
                        <a:pt x="387" y="301"/>
                        <a:pt x="387" y="194"/>
                      </a:cubicBezTo>
                      <a:cubicBezTo>
                        <a:pt x="387" y="87"/>
                        <a:pt x="300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7" name="Google Shape;807;p21"/>
                <p:cNvSpPr/>
                <p:nvPr/>
              </p:nvSpPr>
              <p:spPr>
                <a:xfrm>
                  <a:off x="1232025" y="1175300"/>
                  <a:ext cx="9675" cy="9675"/>
                </a:xfrm>
                <a:custGeom>
                  <a:rect b="b" l="l" r="r" t="t"/>
                  <a:pathLst>
                    <a:path extrusionOk="0" h="387" w="387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1"/>
                        <a:pt x="87" y="387"/>
                        <a:pt x="194" y="387"/>
                      </a:cubicBezTo>
                      <a:cubicBezTo>
                        <a:pt x="300" y="387"/>
                        <a:pt x="387" y="301"/>
                        <a:pt x="387" y="194"/>
                      </a:cubicBezTo>
                      <a:cubicBezTo>
                        <a:pt x="387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8" name="Google Shape;808;p21"/>
                <p:cNvSpPr/>
                <p:nvPr/>
              </p:nvSpPr>
              <p:spPr>
                <a:xfrm>
                  <a:off x="236475" y="11412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0"/>
                      </a:moveTo>
                      <a:cubicBezTo>
                        <a:pt x="87" y="0"/>
                        <a:pt x="1" y="209"/>
                        <a:pt x="122" y="331"/>
                      </a:cubicBezTo>
                      <a:cubicBezTo>
                        <a:pt x="162" y="370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8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9" name="Google Shape;809;p21"/>
                <p:cNvSpPr/>
                <p:nvPr/>
              </p:nvSpPr>
              <p:spPr>
                <a:xfrm>
                  <a:off x="276225" y="1141200"/>
                  <a:ext cx="11375" cy="9700"/>
                </a:xfrm>
                <a:custGeom>
                  <a:rect b="b" l="l" r="r" t="t"/>
                  <a:pathLst>
                    <a:path extrusionOk="0" h="388" w="455">
                      <a:moveTo>
                        <a:pt x="260" y="0"/>
                      </a:moveTo>
                      <a:cubicBezTo>
                        <a:pt x="87" y="0"/>
                        <a:pt x="1" y="208"/>
                        <a:pt x="124" y="331"/>
                      </a:cubicBezTo>
                      <a:cubicBezTo>
                        <a:pt x="163" y="370"/>
                        <a:pt x="211" y="387"/>
                        <a:pt x="259" y="387"/>
                      </a:cubicBezTo>
                      <a:cubicBezTo>
                        <a:pt x="358" y="387"/>
                        <a:pt x="454" y="310"/>
                        <a:pt x="454" y="194"/>
                      </a:cubicBezTo>
                      <a:cubicBezTo>
                        <a:pt x="454" y="87"/>
                        <a:pt x="368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0" name="Google Shape;810;p21"/>
                <p:cNvSpPr/>
                <p:nvPr/>
              </p:nvSpPr>
              <p:spPr>
                <a:xfrm>
                  <a:off x="317625" y="11412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0"/>
                        <a:pt x="87" y="387"/>
                        <a:pt x="194" y="387"/>
                      </a:cubicBezTo>
                      <a:cubicBezTo>
                        <a:pt x="302" y="387"/>
                        <a:pt x="388" y="300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1" name="Google Shape;811;p21"/>
                <p:cNvSpPr/>
                <p:nvPr/>
              </p:nvSpPr>
              <p:spPr>
                <a:xfrm>
                  <a:off x="355750" y="1141200"/>
                  <a:ext cx="11350" cy="9700"/>
                </a:xfrm>
                <a:custGeom>
                  <a:rect b="b" l="l" r="r" t="t"/>
                  <a:pathLst>
                    <a:path extrusionOk="0" h="388" w="454">
                      <a:moveTo>
                        <a:pt x="259" y="0"/>
                      </a:moveTo>
                      <a:cubicBezTo>
                        <a:pt x="87" y="0"/>
                        <a:pt x="0" y="208"/>
                        <a:pt x="123" y="331"/>
                      </a:cubicBezTo>
                      <a:cubicBezTo>
                        <a:pt x="162" y="370"/>
                        <a:pt x="210" y="387"/>
                        <a:pt x="258" y="387"/>
                      </a:cubicBezTo>
                      <a:cubicBezTo>
                        <a:pt x="357" y="387"/>
                        <a:pt x="453" y="310"/>
                        <a:pt x="453" y="194"/>
                      </a:cubicBezTo>
                      <a:cubicBezTo>
                        <a:pt x="453" y="87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2" name="Google Shape;812;p21"/>
                <p:cNvSpPr/>
                <p:nvPr/>
              </p:nvSpPr>
              <p:spPr>
                <a:xfrm>
                  <a:off x="397125" y="11412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5" y="0"/>
                      </a:moveTo>
                      <a:cubicBezTo>
                        <a:pt x="88" y="0"/>
                        <a:pt x="1" y="87"/>
                        <a:pt x="1" y="194"/>
                      </a:cubicBezTo>
                      <a:cubicBezTo>
                        <a:pt x="1" y="300"/>
                        <a:pt x="88" y="387"/>
                        <a:pt x="195" y="387"/>
                      </a:cubicBezTo>
                      <a:cubicBezTo>
                        <a:pt x="302" y="387"/>
                        <a:pt x="389" y="300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3" name="Google Shape;813;p21"/>
                <p:cNvSpPr/>
                <p:nvPr/>
              </p:nvSpPr>
              <p:spPr>
                <a:xfrm>
                  <a:off x="435250" y="11412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0" y="209"/>
                        <a:pt x="123" y="331"/>
                      </a:cubicBezTo>
                      <a:cubicBezTo>
                        <a:pt x="163" y="370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4" name="Google Shape;814;p21"/>
                <p:cNvSpPr/>
                <p:nvPr/>
              </p:nvSpPr>
              <p:spPr>
                <a:xfrm>
                  <a:off x="475000" y="11412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1" y="208"/>
                        <a:pt x="122" y="331"/>
                      </a:cubicBezTo>
                      <a:cubicBezTo>
                        <a:pt x="162" y="370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21"/>
                <p:cNvSpPr/>
                <p:nvPr/>
              </p:nvSpPr>
              <p:spPr>
                <a:xfrm>
                  <a:off x="516425" y="1141200"/>
                  <a:ext cx="9675" cy="9675"/>
                </a:xfrm>
                <a:custGeom>
                  <a:rect b="b" l="l" r="r" t="t"/>
                  <a:pathLst>
                    <a:path extrusionOk="0" h="387" w="387">
                      <a:moveTo>
                        <a:pt x="193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0"/>
                        <a:pt x="87" y="387"/>
                        <a:pt x="193" y="387"/>
                      </a:cubicBezTo>
                      <a:cubicBezTo>
                        <a:pt x="301" y="387"/>
                        <a:pt x="387" y="300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6" name="Google Shape;816;p21"/>
                <p:cNvSpPr/>
                <p:nvPr/>
              </p:nvSpPr>
              <p:spPr>
                <a:xfrm>
                  <a:off x="554500" y="11412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2" y="0"/>
                      </a:moveTo>
                      <a:cubicBezTo>
                        <a:pt x="87" y="0"/>
                        <a:pt x="1" y="208"/>
                        <a:pt x="124" y="331"/>
                      </a:cubicBezTo>
                      <a:cubicBezTo>
                        <a:pt x="163" y="370"/>
                        <a:pt x="212" y="388"/>
                        <a:pt x="260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7" name="Google Shape;817;p21"/>
                <p:cNvSpPr/>
                <p:nvPr/>
              </p:nvSpPr>
              <p:spPr>
                <a:xfrm>
                  <a:off x="595925" y="1141200"/>
                  <a:ext cx="9700" cy="9675"/>
                </a:xfrm>
                <a:custGeom>
                  <a:rect b="b" l="l" r="r" t="t"/>
                  <a:pathLst>
                    <a:path extrusionOk="0" h="387" w="388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0"/>
                        <a:pt x="87" y="387"/>
                        <a:pt x="193" y="387"/>
                      </a:cubicBezTo>
                      <a:cubicBezTo>
                        <a:pt x="301" y="387"/>
                        <a:pt x="387" y="300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21"/>
                <p:cNvSpPr/>
                <p:nvPr/>
              </p:nvSpPr>
              <p:spPr>
                <a:xfrm>
                  <a:off x="634025" y="11412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08"/>
                        <a:pt x="123" y="331"/>
                      </a:cubicBezTo>
                      <a:cubicBezTo>
                        <a:pt x="163" y="370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3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9" name="Google Shape;819;p21"/>
                <p:cNvSpPr/>
                <p:nvPr/>
              </p:nvSpPr>
              <p:spPr>
                <a:xfrm>
                  <a:off x="673775" y="11412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09"/>
                        <a:pt x="123" y="331"/>
                      </a:cubicBezTo>
                      <a:cubicBezTo>
                        <a:pt x="163" y="370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3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0" name="Google Shape;820;p21"/>
                <p:cNvSpPr/>
                <p:nvPr/>
              </p:nvSpPr>
              <p:spPr>
                <a:xfrm>
                  <a:off x="715200" y="11412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4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0"/>
                        <a:pt x="86" y="387"/>
                        <a:pt x="194" y="387"/>
                      </a:cubicBezTo>
                      <a:cubicBezTo>
                        <a:pt x="300" y="387"/>
                        <a:pt x="388" y="300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21"/>
                <p:cNvSpPr/>
                <p:nvPr/>
              </p:nvSpPr>
              <p:spPr>
                <a:xfrm>
                  <a:off x="753300" y="11412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0"/>
                      </a:moveTo>
                      <a:cubicBezTo>
                        <a:pt x="87" y="0"/>
                        <a:pt x="1" y="209"/>
                        <a:pt x="122" y="331"/>
                      </a:cubicBezTo>
                      <a:cubicBezTo>
                        <a:pt x="162" y="370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6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2" name="Google Shape;822;p21"/>
                <p:cNvSpPr/>
                <p:nvPr/>
              </p:nvSpPr>
              <p:spPr>
                <a:xfrm>
                  <a:off x="794700" y="11412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0"/>
                        <a:pt x="87" y="387"/>
                        <a:pt x="194" y="387"/>
                      </a:cubicBezTo>
                      <a:cubicBezTo>
                        <a:pt x="300" y="387"/>
                        <a:pt x="388" y="300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3" name="Google Shape;823;p21"/>
                <p:cNvSpPr/>
                <p:nvPr/>
              </p:nvSpPr>
              <p:spPr>
                <a:xfrm>
                  <a:off x="832825" y="11412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09"/>
                        <a:pt x="122" y="331"/>
                      </a:cubicBezTo>
                      <a:cubicBezTo>
                        <a:pt x="161" y="370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6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4" name="Google Shape;824;p21"/>
                <p:cNvSpPr/>
                <p:nvPr/>
              </p:nvSpPr>
              <p:spPr>
                <a:xfrm>
                  <a:off x="872575" y="11412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0" y="208"/>
                        <a:pt x="122" y="331"/>
                      </a:cubicBezTo>
                      <a:cubicBezTo>
                        <a:pt x="161" y="370"/>
                        <a:pt x="210" y="388"/>
                        <a:pt x="258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5" name="Google Shape;825;p21"/>
                <p:cNvSpPr/>
                <p:nvPr/>
              </p:nvSpPr>
              <p:spPr>
                <a:xfrm>
                  <a:off x="913950" y="11412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5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0"/>
                        <a:pt x="87" y="387"/>
                        <a:pt x="195" y="387"/>
                      </a:cubicBezTo>
                      <a:cubicBezTo>
                        <a:pt x="302" y="387"/>
                        <a:pt x="389" y="300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6" name="Google Shape;826;p21"/>
                <p:cNvSpPr/>
                <p:nvPr/>
              </p:nvSpPr>
              <p:spPr>
                <a:xfrm>
                  <a:off x="953700" y="11412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0"/>
                        <a:pt x="89" y="387"/>
                        <a:pt x="195" y="387"/>
                      </a:cubicBezTo>
                      <a:cubicBezTo>
                        <a:pt x="302" y="387"/>
                        <a:pt x="389" y="300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7" name="Google Shape;827;p21"/>
                <p:cNvSpPr/>
                <p:nvPr/>
              </p:nvSpPr>
              <p:spPr>
                <a:xfrm>
                  <a:off x="993450" y="11412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0"/>
                        <a:pt x="89" y="387"/>
                        <a:pt x="195" y="387"/>
                      </a:cubicBezTo>
                      <a:cubicBezTo>
                        <a:pt x="303" y="387"/>
                        <a:pt x="389" y="300"/>
                        <a:pt x="389" y="194"/>
                      </a:cubicBezTo>
                      <a:cubicBezTo>
                        <a:pt x="389" y="87"/>
                        <a:pt x="303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8" name="Google Shape;828;p21"/>
                <p:cNvSpPr/>
                <p:nvPr/>
              </p:nvSpPr>
              <p:spPr>
                <a:xfrm>
                  <a:off x="1033225" y="11412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0"/>
                        <a:pt x="88" y="387"/>
                        <a:pt x="194" y="387"/>
                      </a:cubicBezTo>
                      <a:cubicBezTo>
                        <a:pt x="302" y="387"/>
                        <a:pt x="388" y="300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9" name="Google Shape;829;p21"/>
                <p:cNvSpPr/>
                <p:nvPr/>
              </p:nvSpPr>
              <p:spPr>
                <a:xfrm>
                  <a:off x="1072975" y="11412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0"/>
                        <a:pt x="88" y="387"/>
                        <a:pt x="194" y="387"/>
                      </a:cubicBezTo>
                      <a:cubicBezTo>
                        <a:pt x="302" y="387"/>
                        <a:pt x="388" y="300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0" name="Google Shape;830;p21"/>
                <p:cNvSpPr/>
                <p:nvPr/>
              </p:nvSpPr>
              <p:spPr>
                <a:xfrm>
                  <a:off x="1112725" y="11412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0"/>
                        <a:pt x="88" y="387"/>
                        <a:pt x="194" y="387"/>
                      </a:cubicBezTo>
                      <a:cubicBezTo>
                        <a:pt x="302" y="387"/>
                        <a:pt x="388" y="300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1" name="Google Shape;831;p21"/>
                <p:cNvSpPr/>
                <p:nvPr/>
              </p:nvSpPr>
              <p:spPr>
                <a:xfrm>
                  <a:off x="1152500" y="1141200"/>
                  <a:ext cx="9700" cy="9675"/>
                </a:xfrm>
                <a:custGeom>
                  <a:rect b="b" l="l" r="r" t="t"/>
                  <a:pathLst>
                    <a:path extrusionOk="0" h="387" w="388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0"/>
                        <a:pt x="87" y="387"/>
                        <a:pt x="193" y="387"/>
                      </a:cubicBezTo>
                      <a:cubicBezTo>
                        <a:pt x="301" y="387"/>
                        <a:pt x="388" y="300"/>
                        <a:pt x="388" y="194"/>
                      </a:cubicBezTo>
                      <a:cubicBezTo>
                        <a:pt x="388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2" name="Google Shape;832;p21"/>
                <p:cNvSpPr/>
                <p:nvPr/>
              </p:nvSpPr>
              <p:spPr>
                <a:xfrm>
                  <a:off x="1192275" y="1141200"/>
                  <a:ext cx="9675" cy="9675"/>
                </a:xfrm>
                <a:custGeom>
                  <a:rect b="b" l="l" r="r" t="t"/>
                  <a:pathLst>
                    <a:path extrusionOk="0" h="387" w="387">
                      <a:moveTo>
                        <a:pt x="193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0"/>
                        <a:pt x="86" y="387"/>
                        <a:pt x="193" y="387"/>
                      </a:cubicBezTo>
                      <a:cubicBezTo>
                        <a:pt x="300" y="387"/>
                        <a:pt x="387" y="300"/>
                        <a:pt x="387" y="194"/>
                      </a:cubicBezTo>
                      <a:cubicBezTo>
                        <a:pt x="387" y="87"/>
                        <a:pt x="300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3" name="Google Shape;833;p21"/>
                <p:cNvSpPr/>
                <p:nvPr/>
              </p:nvSpPr>
              <p:spPr>
                <a:xfrm>
                  <a:off x="1232025" y="1141200"/>
                  <a:ext cx="9675" cy="9675"/>
                </a:xfrm>
                <a:custGeom>
                  <a:rect b="b" l="l" r="r" t="t"/>
                  <a:pathLst>
                    <a:path extrusionOk="0" h="387" w="387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0"/>
                        <a:pt x="87" y="387"/>
                        <a:pt x="194" y="387"/>
                      </a:cubicBezTo>
                      <a:cubicBezTo>
                        <a:pt x="300" y="387"/>
                        <a:pt x="387" y="300"/>
                        <a:pt x="387" y="194"/>
                      </a:cubicBezTo>
                      <a:cubicBezTo>
                        <a:pt x="387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4" name="Google Shape;834;p21"/>
                <p:cNvSpPr/>
                <p:nvPr/>
              </p:nvSpPr>
              <p:spPr>
                <a:xfrm>
                  <a:off x="236475" y="11070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1"/>
                      </a:moveTo>
                      <a:cubicBezTo>
                        <a:pt x="87" y="1"/>
                        <a:pt x="1" y="209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7"/>
                        <a:pt x="368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5" name="Google Shape;835;p21"/>
                <p:cNvSpPr/>
                <p:nvPr/>
              </p:nvSpPr>
              <p:spPr>
                <a:xfrm>
                  <a:off x="276225" y="11070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1"/>
                      </a:moveTo>
                      <a:cubicBezTo>
                        <a:pt x="87" y="1"/>
                        <a:pt x="1" y="209"/>
                        <a:pt x="124" y="331"/>
                      </a:cubicBezTo>
                      <a:cubicBezTo>
                        <a:pt x="163" y="371"/>
                        <a:pt x="212" y="388"/>
                        <a:pt x="259" y="388"/>
                      </a:cubicBezTo>
                      <a:cubicBezTo>
                        <a:pt x="359" y="388"/>
                        <a:pt x="454" y="312"/>
                        <a:pt x="454" y="195"/>
                      </a:cubicBezTo>
                      <a:cubicBezTo>
                        <a:pt x="454" y="87"/>
                        <a:pt x="368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6" name="Google Shape;836;p21"/>
                <p:cNvSpPr/>
                <p:nvPr/>
              </p:nvSpPr>
              <p:spPr>
                <a:xfrm>
                  <a:off x="317625" y="11070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7" name="Google Shape;837;p21"/>
                <p:cNvSpPr/>
                <p:nvPr/>
              </p:nvSpPr>
              <p:spPr>
                <a:xfrm>
                  <a:off x="355750" y="1107075"/>
                  <a:ext cx="11350" cy="9700"/>
                </a:xfrm>
                <a:custGeom>
                  <a:rect b="b" l="l" r="r" t="t"/>
                  <a:pathLst>
                    <a:path extrusionOk="0" h="388" w="454">
                      <a:moveTo>
                        <a:pt x="259" y="1"/>
                      </a:moveTo>
                      <a:cubicBezTo>
                        <a:pt x="87" y="1"/>
                        <a:pt x="0" y="209"/>
                        <a:pt x="123" y="331"/>
                      </a:cubicBezTo>
                      <a:cubicBezTo>
                        <a:pt x="162" y="370"/>
                        <a:pt x="210" y="388"/>
                        <a:pt x="258" y="388"/>
                      </a:cubicBezTo>
                      <a:cubicBezTo>
                        <a:pt x="357" y="388"/>
                        <a:pt x="453" y="311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8" name="Google Shape;838;p21"/>
                <p:cNvSpPr/>
                <p:nvPr/>
              </p:nvSpPr>
              <p:spPr>
                <a:xfrm>
                  <a:off x="397125" y="11070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8" y="1"/>
                        <a:pt x="1" y="87"/>
                        <a:pt x="1" y="195"/>
                      </a:cubicBezTo>
                      <a:cubicBezTo>
                        <a:pt x="1" y="301"/>
                        <a:pt x="88" y="389"/>
                        <a:pt x="195" y="389"/>
                      </a:cubicBezTo>
                      <a:cubicBezTo>
                        <a:pt x="302" y="389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9" name="Google Shape;839;p21"/>
                <p:cNvSpPr/>
                <p:nvPr/>
              </p:nvSpPr>
              <p:spPr>
                <a:xfrm>
                  <a:off x="435250" y="11070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0" y="209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0" name="Google Shape;840;p21"/>
                <p:cNvSpPr/>
                <p:nvPr/>
              </p:nvSpPr>
              <p:spPr>
                <a:xfrm>
                  <a:off x="475000" y="11070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1" y="209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1" name="Google Shape;841;p21"/>
                <p:cNvSpPr/>
                <p:nvPr/>
              </p:nvSpPr>
              <p:spPr>
                <a:xfrm>
                  <a:off x="516425" y="110707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3" y="389"/>
                      </a:cubicBezTo>
                      <a:cubicBezTo>
                        <a:pt x="301" y="389"/>
                        <a:pt x="387" y="301"/>
                        <a:pt x="387" y="195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2" name="Google Shape;842;p21"/>
                <p:cNvSpPr/>
                <p:nvPr/>
              </p:nvSpPr>
              <p:spPr>
                <a:xfrm>
                  <a:off x="554500" y="11070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2" y="1"/>
                      </a:moveTo>
                      <a:cubicBezTo>
                        <a:pt x="87" y="1"/>
                        <a:pt x="1" y="209"/>
                        <a:pt x="124" y="331"/>
                      </a:cubicBezTo>
                      <a:cubicBezTo>
                        <a:pt x="163" y="371"/>
                        <a:pt x="212" y="389"/>
                        <a:pt x="259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3" name="Google Shape;843;p21"/>
                <p:cNvSpPr/>
                <p:nvPr/>
              </p:nvSpPr>
              <p:spPr>
                <a:xfrm>
                  <a:off x="595925" y="110707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3" y="389"/>
                      </a:cubicBezTo>
                      <a:cubicBezTo>
                        <a:pt x="301" y="389"/>
                        <a:pt x="387" y="301"/>
                        <a:pt x="387" y="195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4" name="Google Shape;844;p21"/>
                <p:cNvSpPr/>
                <p:nvPr/>
              </p:nvSpPr>
              <p:spPr>
                <a:xfrm>
                  <a:off x="634025" y="11070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1"/>
                      </a:moveTo>
                      <a:cubicBezTo>
                        <a:pt x="88" y="1"/>
                        <a:pt x="0" y="209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9" y="389"/>
                        <a:pt x="454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5" name="Google Shape;845;p21"/>
                <p:cNvSpPr/>
                <p:nvPr/>
              </p:nvSpPr>
              <p:spPr>
                <a:xfrm>
                  <a:off x="673775" y="11070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1"/>
                      </a:moveTo>
                      <a:cubicBezTo>
                        <a:pt x="88" y="1"/>
                        <a:pt x="0" y="209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6" name="Google Shape;846;p21"/>
                <p:cNvSpPr/>
                <p:nvPr/>
              </p:nvSpPr>
              <p:spPr>
                <a:xfrm>
                  <a:off x="715200" y="11070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6" y="1"/>
                        <a:pt x="0" y="87"/>
                        <a:pt x="0" y="195"/>
                      </a:cubicBezTo>
                      <a:cubicBezTo>
                        <a:pt x="0" y="301"/>
                        <a:pt x="86" y="389"/>
                        <a:pt x="194" y="389"/>
                      </a:cubicBezTo>
                      <a:cubicBezTo>
                        <a:pt x="300" y="389"/>
                        <a:pt x="388" y="301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7" name="Google Shape;847;p21"/>
                <p:cNvSpPr/>
                <p:nvPr/>
              </p:nvSpPr>
              <p:spPr>
                <a:xfrm>
                  <a:off x="753300" y="11070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1"/>
                      </a:moveTo>
                      <a:cubicBezTo>
                        <a:pt x="87" y="1"/>
                        <a:pt x="1" y="209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7"/>
                        <a:pt x="366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8" name="Google Shape;848;p21"/>
                <p:cNvSpPr/>
                <p:nvPr/>
              </p:nvSpPr>
              <p:spPr>
                <a:xfrm>
                  <a:off x="794700" y="11070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4" y="389"/>
                      </a:cubicBezTo>
                      <a:cubicBezTo>
                        <a:pt x="300" y="389"/>
                        <a:pt x="388" y="301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9" name="Google Shape;849;p21"/>
                <p:cNvSpPr/>
                <p:nvPr/>
              </p:nvSpPr>
              <p:spPr>
                <a:xfrm>
                  <a:off x="832825" y="11070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1"/>
                      </a:moveTo>
                      <a:cubicBezTo>
                        <a:pt x="87" y="1"/>
                        <a:pt x="0" y="209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2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0" name="Google Shape;850;p21"/>
                <p:cNvSpPr/>
                <p:nvPr/>
              </p:nvSpPr>
              <p:spPr>
                <a:xfrm>
                  <a:off x="872575" y="11070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0" y="209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1" name="Google Shape;851;p21"/>
                <p:cNvSpPr/>
                <p:nvPr/>
              </p:nvSpPr>
              <p:spPr>
                <a:xfrm>
                  <a:off x="913950" y="11070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5" y="389"/>
                      </a:cubicBezTo>
                      <a:cubicBezTo>
                        <a:pt x="302" y="389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2" name="Google Shape;852;p21"/>
                <p:cNvSpPr/>
                <p:nvPr/>
              </p:nvSpPr>
              <p:spPr>
                <a:xfrm>
                  <a:off x="953700" y="11070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5"/>
                      </a:cubicBezTo>
                      <a:cubicBezTo>
                        <a:pt x="1" y="301"/>
                        <a:pt x="89" y="389"/>
                        <a:pt x="195" y="389"/>
                      </a:cubicBezTo>
                      <a:cubicBezTo>
                        <a:pt x="302" y="389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3" name="Google Shape;853;p21"/>
                <p:cNvSpPr/>
                <p:nvPr/>
              </p:nvSpPr>
              <p:spPr>
                <a:xfrm>
                  <a:off x="993450" y="11070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5"/>
                      </a:cubicBezTo>
                      <a:cubicBezTo>
                        <a:pt x="1" y="301"/>
                        <a:pt x="89" y="389"/>
                        <a:pt x="195" y="389"/>
                      </a:cubicBezTo>
                      <a:cubicBezTo>
                        <a:pt x="303" y="389"/>
                        <a:pt x="389" y="301"/>
                        <a:pt x="389" y="195"/>
                      </a:cubicBezTo>
                      <a:cubicBezTo>
                        <a:pt x="389" y="87"/>
                        <a:pt x="303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4" name="Google Shape;854;p21"/>
                <p:cNvSpPr/>
                <p:nvPr/>
              </p:nvSpPr>
              <p:spPr>
                <a:xfrm>
                  <a:off x="1033225" y="11070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5" name="Google Shape;855;p21"/>
                <p:cNvSpPr/>
                <p:nvPr/>
              </p:nvSpPr>
              <p:spPr>
                <a:xfrm>
                  <a:off x="1072975" y="11070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6" name="Google Shape;856;p21"/>
                <p:cNvSpPr/>
                <p:nvPr/>
              </p:nvSpPr>
              <p:spPr>
                <a:xfrm>
                  <a:off x="1112725" y="11070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7" name="Google Shape;857;p21"/>
                <p:cNvSpPr/>
                <p:nvPr/>
              </p:nvSpPr>
              <p:spPr>
                <a:xfrm>
                  <a:off x="1152500" y="110707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3" y="389"/>
                      </a:cubicBezTo>
                      <a:cubicBezTo>
                        <a:pt x="301" y="389"/>
                        <a:pt x="388" y="301"/>
                        <a:pt x="388" y="195"/>
                      </a:cubicBezTo>
                      <a:cubicBezTo>
                        <a:pt x="388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8" name="Google Shape;858;p21"/>
                <p:cNvSpPr/>
                <p:nvPr/>
              </p:nvSpPr>
              <p:spPr>
                <a:xfrm>
                  <a:off x="1192275" y="110707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1"/>
                      </a:moveTo>
                      <a:cubicBezTo>
                        <a:pt x="86" y="1"/>
                        <a:pt x="0" y="87"/>
                        <a:pt x="0" y="195"/>
                      </a:cubicBezTo>
                      <a:cubicBezTo>
                        <a:pt x="0" y="301"/>
                        <a:pt x="86" y="389"/>
                        <a:pt x="193" y="389"/>
                      </a:cubicBezTo>
                      <a:cubicBezTo>
                        <a:pt x="300" y="389"/>
                        <a:pt x="387" y="301"/>
                        <a:pt x="387" y="195"/>
                      </a:cubicBezTo>
                      <a:cubicBezTo>
                        <a:pt x="387" y="87"/>
                        <a:pt x="300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9" name="Google Shape;859;p21"/>
                <p:cNvSpPr/>
                <p:nvPr/>
              </p:nvSpPr>
              <p:spPr>
                <a:xfrm>
                  <a:off x="1232025" y="110707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4" y="389"/>
                      </a:cubicBezTo>
                      <a:cubicBezTo>
                        <a:pt x="300" y="389"/>
                        <a:pt x="387" y="301"/>
                        <a:pt x="387" y="195"/>
                      </a:cubicBezTo>
                      <a:cubicBezTo>
                        <a:pt x="387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0" name="Google Shape;860;p21"/>
                <p:cNvSpPr/>
                <p:nvPr/>
              </p:nvSpPr>
              <p:spPr>
                <a:xfrm>
                  <a:off x="236475" y="10729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7"/>
                        <a:pt x="368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1" name="Google Shape;861;p21"/>
                <p:cNvSpPr/>
                <p:nvPr/>
              </p:nvSpPr>
              <p:spPr>
                <a:xfrm>
                  <a:off x="276225" y="10729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1"/>
                      </a:moveTo>
                      <a:cubicBezTo>
                        <a:pt x="87" y="1"/>
                        <a:pt x="1" y="208"/>
                        <a:pt x="124" y="331"/>
                      </a:cubicBezTo>
                      <a:cubicBezTo>
                        <a:pt x="163" y="371"/>
                        <a:pt x="212" y="389"/>
                        <a:pt x="259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7"/>
                        <a:pt x="368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2" name="Google Shape;862;p21"/>
                <p:cNvSpPr/>
                <p:nvPr/>
              </p:nvSpPr>
              <p:spPr>
                <a:xfrm>
                  <a:off x="317625" y="10729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3" name="Google Shape;863;p21"/>
                <p:cNvSpPr/>
                <p:nvPr/>
              </p:nvSpPr>
              <p:spPr>
                <a:xfrm>
                  <a:off x="355750" y="10729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1"/>
                      </a:moveTo>
                      <a:cubicBezTo>
                        <a:pt x="87" y="1"/>
                        <a:pt x="0" y="210"/>
                        <a:pt x="123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3" y="311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4" name="Google Shape;864;p21"/>
                <p:cNvSpPr/>
                <p:nvPr/>
              </p:nvSpPr>
              <p:spPr>
                <a:xfrm>
                  <a:off x="397125" y="10729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8" y="1"/>
                        <a:pt x="1" y="87"/>
                        <a:pt x="1" y="195"/>
                      </a:cubicBezTo>
                      <a:cubicBezTo>
                        <a:pt x="1" y="301"/>
                        <a:pt x="88" y="389"/>
                        <a:pt x="195" y="389"/>
                      </a:cubicBezTo>
                      <a:cubicBezTo>
                        <a:pt x="302" y="389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5" name="Google Shape;865;p21"/>
                <p:cNvSpPr/>
                <p:nvPr/>
              </p:nvSpPr>
              <p:spPr>
                <a:xfrm>
                  <a:off x="435250" y="10729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0" y="210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8" y="389"/>
                        <a:pt x="454" y="311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475000" y="10729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4" y="311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7" name="Google Shape;867;p21"/>
                <p:cNvSpPr/>
                <p:nvPr/>
              </p:nvSpPr>
              <p:spPr>
                <a:xfrm>
                  <a:off x="516425" y="107297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3" y="389"/>
                      </a:cubicBezTo>
                      <a:cubicBezTo>
                        <a:pt x="301" y="389"/>
                        <a:pt x="387" y="301"/>
                        <a:pt x="387" y="195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8" name="Google Shape;868;p21"/>
                <p:cNvSpPr/>
                <p:nvPr/>
              </p:nvSpPr>
              <p:spPr>
                <a:xfrm>
                  <a:off x="554500" y="10729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2" y="1"/>
                      </a:moveTo>
                      <a:cubicBezTo>
                        <a:pt x="87" y="1"/>
                        <a:pt x="1" y="210"/>
                        <a:pt x="124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595925" y="107297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3" y="389"/>
                      </a:cubicBezTo>
                      <a:cubicBezTo>
                        <a:pt x="301" y="389"/>
                        <a:pt x="387" y="301"/>
                        <a:pt x="387" y="195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0" name="Google Shape;870;p21"/>
                <p:cNvSpPr/>
                <p:nvPr/>
              </p:nvSpPr>
              <p:spPr>
                <a:xfrm>
                  <a:off x="634025" y="10729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1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1" name="Google Shape;871;p21"/>
                <p:cNvSpPr/>
                <p:nvPr/>
              </p:nvSpPr>
              <p:spPr>
                <a:xfrm>
                  <a:off x="673775" y="10729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1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>
                  <a:off x="715200" y="10729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6" y="1"/>
                        <a:pt x="0" y="87"/>
                        <a:pt x="0" y="195"/>
                      </a:cubicBezTo>
                      <a:cubicBezTo>
                        <a:pt x="0" y="301"/>
                        <a:pt x="86" y="389"/>
                        <a:pt x="194" y="389"/>
                      </a:cubicBezTo>
                      <a:cubicBezTo>
                        <a:pt x="300" y="389"/>
                        <a:pt x="388" y="301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3" name="Google Shape;873;p21"/>
                <p:cNvSpPr/>
                <p:nvPr/>
              </p:nvSpPr>
              <p:spPr>
                <a:xfrm>
                  <a:off x="753300" y="10729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7"/>
                        <a:pt x="366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4" name="Google Shape;874;p21"/>
                <p:cNvSpPr/>
                <p:nvPr/>
              </p:nvSpPr>
              <p:spPr>
                <a:xfrm>
                  <a:off x="794700" y="10729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4" y="389"/>
                      </a:cubicBezTo>
                      <a:cubicBezTo>
                        <a:pt x="300" y="389"/>
                        <a:pt x="388" y="301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5" name="Google Shape;875;p21"/>
                <p:cNvSpPr/>
                <p:nvPr/>
              </p:nvSpPr>
              <p:spPr>
                <a:xfrm>
                  <a:off x="832825" y="10729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1"/>
                      </a:moveTo>
                      <a:cubicBezTo>
                        <a:pt x="87" y="1"/>
                        <a:pt x="0" y="210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1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6" name="Google Shape;876;p21"/>
                <p:cNvSpPr/>
                <p:nvPr/>
              </p:nvSpPr>
              <p:spPr>
                <a:xfrm>
                  <a:off x="872575" y="10729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1"/>
                      </a:moveTo>
                      <a:cubicBezTo>
                        <a:pt x="261" y="1"/>
                        <a:pt x="260" y="1"/>
                        <a:pt x="260" y="1"/>
                      </a:cubicBezTo>
                      <a:cubicBezTo>
                        <a:pt x="87" y="1"/>
                        <a:pt x="0" y="210"/>
                        <a:pt x="123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4" y="311"/>
                        <a:pt x="454" y="195"/>
                      </a:cubicBezTo>
                      <a:cubicBezTo>
                        <a:pt x="454" y="88"/>
                        <a:pt x="367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7" name="Google Shape;877;p21"/>
                <p:cNvSpPr/>
                <p:nvPr/>
              </p:nvSpPr>
              <p:spPr>
                <a:xfrm>
                  <a:off x="913950" y="10729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5" y="389"/>
                      </a:cubicBezTo>
                      <a:cubicBezTo>
                        <a:pt x="302" y="389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8" name="Google Shape;878;p21"/>
                <p:cNvSpPr/>
                <p:nvPr/>
              </p:nvSpPr>
              <p:spPr>
                <a:xfrm>
                  <a:off x="953700" y="10729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5"/>
                      </a:cubicBezTo>
                      <a:cubicBezTo>
                        <a:pt x="1" y="301"/>
                        <a:pt x="89" y="389"/>
                        <a:pt x="195" y="389"/>
                      </a:cubicBezTo>
                      <a:cubicBezTo>
                        <a:pt x="302" y="389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9" name="Google Shape;879;p21"/>
                <p:cNvSpPr/>
                <p:nvPr/>
              </p:nvSpPr>
              <p:spPr>
                <a:xfrm>
                  <a:off x="993450" y="10729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5"/>
                      </a:cubicBezTo>
                      <a:cubicBezTo>
                        <a:pt x="1" y="301"/>
                        <a:pt x="89" y="389"/>
                        <a:pt x="195" y="389"/>
                      </a:cubicBezTo>
                      <a:cubicBezTo>
                        <a:pt x="303" y="389"/>
                        <a:pt x="389" y="301"/>
                        <a:pt x="389" y="195"/>
                      </a:cubicBezTo>
                      <a:cubicBezTo>
                        <a:pt x="389" y="87"/>
                        <a:pt x="303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0" name="Google Shape;880;p21"/>
                <p:cNvSpPr/>
                <p:nvPr/>
              </p:nvSpPr>
              <p:spPr>
                <a:xfrm>
                  <a:off x="1033225" y="10729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1" name="Google Shape;881;p21"/>
                <p:cNvSpPr/>
                <p:nvPr/>
              </p:nvSpPr>
              <p:spPr>
                <a:xfrm>
                  <a:off x="1072975" y="10729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21"/>
                <p:cNvSpPr/>
                <p:nvPr/>
              </p:nvSpPr>
              <p:spPr>
                <a:xfrm>
                  <a:off x="1112725" y="10729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3" name="Google Shape;883;p21"/>
                <p:cNvSpPr/>
                <p:nvPr/>
              </p:nvSpPr>
              <p:spPr>
                <a:xfrm>
                  <a:off x="1152500" y="107297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3" y="389"/>
                      </a:cubicBezTo>
                      <a:cubicBezTo>
                        <a:pt x="301" y="389"/>
                        <a:pt x="388" y="301"/>
                        <a:pt x="388" y="195"/>
                      </a:cubicBezTo>
                      <a:cubicBezTo>
                        <a:pt x="388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4" name="Google Shape;884;p21"/>
                <p:cNvSpPr/>
                <p:nvPr/>
              </p:nvSpPr>
              <p:spPr>
                <a:xfrm>
                  <a:off x="1192275" y="107297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1"/>
                      </a:moveTo>
                      <a:cubicBezTo>
                        <a:pt x="86" y="1"/>
                        <a:pt x="0" y="87"/>
                        <a:pt x="0" y="195"/>
                      </a:cubicBezTo>
                      <a:cubicBezTo>
                        <a:pt x="0" y="301"/>
                        <a:pt x="86" y="389"/>
                        <a:pt x="193" y="389"/>
                      </a:cubicBezTo>
                      <a:cubicBezTo>
                        <a:pt x="300" y="389"/>
                        <a:pt x="387" y="301"/>
                        <a:pt x="387" y="195"/>
                      </a:cubicBezTo>
                      <a:cubicBezTo>
                        <a:pt x="387" y="87"/>
                        <a:pt x="300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21"/>
                <p:cNvSpPr/>
                <p:nvPr/>
              </p:nvSpPr>
              <p:spPr>
                <a:xfrm>
                  <a:off x="1232025" y="107297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4" y="389"/>
                      </a:cubicBezTo>
                      <a:cubicBezTo>
                        <a:pt x="300" y="389"/>
                        <a:pt x="387" y="301"/>
                        <a:pt x="387" y="195"/>
                      </a:cubicBezTo>
                      <a:cubicBezTo>
                        <a:pt x="387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21"/>
                <p:cNvSpPr/>
                <p:nvPr/>
              </p:nvSpPr>
              <p:spPr>
                <a:xfrm>
                  <a:off x="236475" y="10388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0"/>
                      </a:moveTo>
                      <a:cubicBezTo>
                        <a:pt x="87" y="0"/>
                        <a:pt x="1" y="210"/>
                        <a:pt x="122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8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7" name="Google Shape;887;p21"/>
                <p:cNvSpPr/>
                <p:nvPr/>
              </p:nvSpPr>
              <p:spPr>
                <a:xfrm>
                  <a:off x="276225" y="10388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0"/>
                      </a:moveTo>
                      <a:cubicBezTo>
                        <a:pt x="87" y="0"/>
                        <a:pt x="1" y="210"/>
                        <a:pt x="124" y="331"/>
                      </a:cubicBezTo>
                      <a:cubicBezTo>
                        <a:pt x="163" y="371"/>
                        <a:pt x="212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8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8" name="Google Shape;888;p21"/>
                <p:cNvSpPr/>
                <p:nvPr/>
              </p:nvSpPr>
              <p:spPr>
                <a:xfrm>
                  <a:off x="317625" y="10388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1"/>
                        <a:pt x="87" y="388"/>
                        <a:pt x="194" y="388"/>
                      </a:cubicBezTo>
                      <a:cubicBezTo>
                        <a:pt x="302" y="388"/>
                        <a:pt x="388" y="301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9" name="Google Shape;889;p21"/>
                <p:cNvSpPr/>
                <p:nvPr/>
              </p:nvSpPr>
              <p:spPr>
                <a:xfrm>
                  <a:off x="355750" y="10388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10"/>
                        <a:pt x="123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0" name="Google Shape;890;p21"/>
                <p:cNvSpPr/>
                <p:nvPr/>
              </p:nvSpPr>
              <p:spPr>
                <a:xfrm>
                  <a:off x="397125" y="10388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8" y="0"/>
                        <a:pt x="1" y="87"/>
                        <a:pt x="1" y="194"/>
                      </a:cubicBezTo>
                      <a:cubicBezTo>
                        <a:pt x="1" y="301"/>
                        <a:pt x="88" y="388"/>
                        <a:pt x="195" y="388"/>
                      </a:cubicBezTo>
                      <a:cubicBezTo>
                        <a:pt x="302" y="388"/>
                        <a:pt x="389" y="301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1" name="Google Shape;891;p21"/>
                <p:cNvSpPr/>
                <p:nvPr/>
              </p:nvSpPr>
              <p:spPr>
                <a:xfrm>
                  <a:off x="435250" y="10388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0" y="210"/>
                        <a:pt x="123" y="331"/>
                      </a:cubicBezTo>
                      <a:cubicBezTo>
                        <a:pt x="163" y="371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2" name="Google Shape;892;p21"/>
                <p:cNvSpPr/>
                <p:nvPr/>
              </p:nvSpPr>
              <p:spPr>
                <a:xfrm>
                  <a:off x="475000" y="10388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1" y="210"/>
                        <a:pt x="122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3" name="Google Shape;893;p21"/>
                <p:cNvSpPr/>
                <p:nvPr/>
              </p:nvSpPr>
              <p:spPr>
                <a:xfrm>
                  <a:off x="516425" y="103887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1"/>
                        <a:pt x="87" y="388"/>
                        <a:pt x="193" y="388"/>
                      </a:cubicBezTo>
                      <a:cubicBezTo>
                        <a:pt x="301" y="388"/>
                        <a:pt x="387" y="301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4" name="Google Shape;894;p21"/>
                <p:cNvSpPr/>
                <p:nvPr/>
              </p:nvSpPr>
              <p:spPr>
                <a:xfrm>
                  <a:off x="554500" y="10388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2" y="0"/>
                      </a:moveTo>
                      <a:cubicBezTo>
                        <a:pt x="87" y="0"/>
                        <a:pt x="1" y="210"/>
                        <a:pt x="124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5" name="Google Shape;895;p21"/>
                <p:cNvSpPr/>
                <p:nvPr/>
              </p:nvSpPr>
              <p:spPr>
                <a:xfrm>
                  <a:off x="595925" y="103887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1"/>
                        <a:pt x="87" y="388"/>
                        <a:pt x="193" y="388"/>
                      </a:cubicBezTo>
                      <a:cubicBezTo>
                        <a:pt x="301" y="388"/>
                        <a:pt x="387" y="301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6" name="Google Shape;896;p21"/>
                <p:cNvSpPr/>
                <p:nvPr/>
              </p:nvSpPr>
              <p:spPr>
                <a:xfrm>
                  <a:off x="634025" y="10388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10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5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7" name="Google Shape;897;p21"/>
                <p:cNvSpPr/>
                <p:nvPr/>
              </p:nvSpPr>
              <p:spPr>
                <a:xfrm>
                  <a:off x="673775" y="10388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10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5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8" name="Google Shape;898;p21"/>
                <p:cNvSpPr/>
                <p:nvPr/>
              </p:nvSpPr>
              <p:spPr>
                <a:xfrm>
                  <a:off x="715200" y="10388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1"/>
                        <a:pt x="86" y="388"/>
                        <a:pt x="194" y="388"/>
                      </a:cubicBezTo>
                      <a:cubicBezTo>
                        <a:pt x="300" y="388"/>
                        <a:pt x="388" y="301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9" name="Google Shape;899;p21"/>
                <p:cNvSpPr/>
                <p:nvPr/>
              </p:nvSpPr>
              <p:spPr>
                <a:xfrm>
                  <a:off x="753300" y="10388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0"/>
                      </a:moveTo>
                      <a:cubicBezTo>
                        <a:pt x="87" y="0"/>
                        <a:pt x="1" y="210"/>
                        <a:pt x="122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6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0" name="Google Shape;900;p21"/>
                <p:cNvSpPr/>
                <p:nvPr/>
              </p:nvSpPr>
              <p:spPr>
                <a:xfrm>
                  <a:off x="794700" y="10388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1"/>
                        <a:pt x="87" y="388"/>
                        <a:pt x="194" y="388"/>
                      </a:cubicBezTo>
                      <a:cubicBezTo>
                        <a:pt x="300" y="388"/>
                        <a:pt x="388" y="301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1" name="Google Shape;901;p21"/>
                <p:cNvSpPr/>
                <p:nvPr/>
              </p:nvSpPr>
              <p:spPr>
                <a:xfrm>
                  <a:off x="832825" y="10388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10"/>
                        <a:pt x="122" y="331"/>
                      </a:cubicBezTo>
                      <a:cubicBezTo>
                        <a:pt x="161" y="371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2" name="Google Shape;902;p21"/>
                <p:cNvSpPr/>
                <p:nvPr/>
              </p:nvSpPr>
              <p:spPr>
                <a:xfrm>
                  <a:off x="872575" y="10388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0" y="210"/>
                        <a:pt x="122" y="331"/>
                      </a:cubicBezTo>
                      <a:cubicBezTo>
                        <a:pt x="161" y="371"/>
                        <a:pt x="210" y="388"/>
                        <a:pt x="258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3" name="Google Shape;903;p21"/>
                <p:cNvSpPr/>
                <p:nvPr/>
              </p:nvSpPr>
              <p:spPr>
                <a:xfrm>
                  <a:off x="913950" y="10388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1"/>
                        <a:pt x="87" y="388"/>
                        <a:pt x="195" y="388"/>
                      </a:cubicBezTo>
                      <a:cubicBezTo>
                        <a:pt x="302" y="388"/>
                        <a:pt x="389" y="301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4" name="Google Shape;904;p21"/>
                <p:cNvSpPr/>
                <p:nvPr/>
              </p:nvSpPr>
              <p:spPr>
                <a:xfrm>
                  <a:off x="953700" y="10388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1"/>
                        <a:pt x="89" y="388"/>
                        <a:pt x="195" y="388"/>
                      </a:cubicBezTo>
                      <a:cubicBezTo>
                        <a:pt x="302" y="388"/>
                        <a:pt x="389" y="301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5" name="Google Shape;905;p21"/>
                <p:cNvSpPr/>
                <p:nvPr/>
              </p:nvSpPr>
              <p:spPr>
                <a:xfrm>
                  <a:off x="993450" y="10388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1"/>
                        <a:pt x="89" y="388"/>
                        <a:pt x="195" y="388"/>
                      </a:cubicBezTo>
                      <a:cubicBezTo>
                        <a:pt x="303" y="388"/>
                        <a:pt x="389" y="301"/>
                        <a:pt x="389" y="194"/>
                      </a:cubicBezTo>
                      <a:cubicBezTo>
                        <a:pt x="389" y="87"/>
                        <a:pt x="303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6" name="Google Shape;906;p21"/>
                <p:cNvSpPr/>
                <p:nvPr/>
              </p:nvSpPr>
              <p:spPr>
                <a:xfrm>
                  <a:off x="1033225" y="10388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1"/>
                        <a:pt x="88" y="388"/>
                        <a:pt x="194" y="388"/>
                      </a:cubicBezTo>
                      <a:cubicBezTo>
                        <a:pt x="302" y="388"/>
                        <a:pt x="388" y="301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7" name="Google Shape;907;p21"/>
                <p:cNvSpPr/>
                <p:nvPr/>
              </p:nvSpPr>
              <p:spPr>
                <a:xfrm>
                  <a:off x="1072975" y="10388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1"/>
                        <a:pt x="88" y="388"/>
                        <a:pt x="194" y="388"/>
                      </a:cubicBezTo>
                      <a:cubicBezTo>
                        <a:pt x="302" y="388"/>
                        <a:pt x="388" y="301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8" name="Google Shape;908;p21"/>
                <p:cNvSpPr/>
                <p:nvPr/>
              </p:nvSpPr>
              <p:spPr>
                <a:xfrm>
                  <a:off x="1112725" y="10388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1"/>
                        <a:pt x="88" y="388"/>
                        <a:pt x="194" y="388"/>
                      </a:cubicBezTo>
                      <a:cubicBezTo>
                        <a:pt x="302" y="388"/>
                        <a:pt x="388" y="301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9" name="Google Shape;909;p21"/>
                <p:cNvSpPr/>
                <p:nvPr/>
              </p:nvSpPr>
              <p:spPr>
                <a:xfrm>
                  <a:off x="1152500" y="103887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1"/>
                        <a:pt x="87" y="388"/>
                        <a:pt x="193" y="388"/>
                      </a:cubicBezTo>
                      <a:cubicBezTo>
                        <a:pt x="301" y="388"/>
                        <a:pt x="388" y="301"/>
                        <a:pt x="388" y="194"/>
                      </a:cubicBezTo>
                      <a:cubicBezTo>
                        <a:pt x="388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0" name="Google Shape;910;p21"/>
                <p:cNvSpPr/>
                <p:nvPr/>
              </p:nvSpPr>
              <p:spPr>
                <a:xfrm>
                  <a:off x="1192275" y="103887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1"/>
                        <a:pt x="86" y="388"/>
                        <a:pt x="193" y="388"/>
                      </a:cubicBezTo>
                      <a:cubicBezTo>
                        <a:pt x="300" y="388"/>
                        <a:pt x="387" y="301"/>
                        <a:pt x="387" y="194"/>
                      </a:cubicBezTo>
                      <a:cubicBezTo>
                        <a:pt x="387" y="87"/>
                        <a:pt x="300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1" name="Google Shape;911;p21"/>
                <p:cNvSpPr/>
                <p:nvPr/>
              </p:nvSpPr>
              <p:spPr>
                <a:xfrm>
                  <a:off x="1232025" y="103887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1"/>
                        <a:pt x="87" y="388"/>
                        <a:pt x="194" y="388"/>
                      </a:cubicBezTo>
                      <a:cubicBezTo>
                        <a:pt x="300" y="388"/>
                        <a:pt x="387" y="301"/>
                        <a:pt x="387" y="194"/>
                      </a:cubicBezTo>
                      <a:cubicBezTo>
                        <a:pt x="387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2" name="Google Shape;912;p21"/>
                <p:cNvSpPr/>
                <p:nvPr/>
              </p:nvSpPr>
              <p:spPr>
                <a:xfrm>
                  <a:off x="236475" y="10048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3" y="1"/>
                      </a:moveTo>
                      <a:cubicBezTo>
                        <a:pt x="262" y="1"/>
                        <a:pt x="261" y="1"/>
                        <a:pt x="260" y="1"/>
                      </a:cubicBezTo>
                      <a:cubicBezTo>
                        <a:pt x="87" y="1"/>
                        <a:pt x="1" y="208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8"/>
                        <a:pt x="369" y="1"/>
                        <a:pt x="26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3" name="Google Shape;913;p21"/>
                <p:cNvSpPr/>
                <p:nvPr/>
              </p:nvSpPr>
              <p:spPr>
                <a:xfrm>
                  <a:off x="276225" y="1004800"/>
                  <a:ext cx="11375" cy="9700"/>
                </a:xfrm>
                <a:custGeom>
                  <a:rect b="b" l="l" r="r" t="t"/>
                  <a:pathLst>
                    <a:path extrusionOk="0" h="388" w="455">
                      <a:moveTo>
                        <a:pt x="263" y="1"/>
                      </a:moveTo>
                      <a:cubicBezTo>
                        <a:pt x="262" y="1"/>
                        <a:pt x="261" y="1"/>
                        <a:pt x="260" y="1"/>
                      </a:cubicBezTo>
                      <a:cubicBezTo>
                        <a:pt x="87" y="1"/>
                        <a:pt x="1" y="208"/>
                        <a:pt x="124" y="331"/>
                      </a:cubicBezTo>
                      <a:cubicBezTo>
                        <a:pt x="163" y="370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5"/>
                      </a:cubicBezTo>
                      <a:cubicBezTo>
                        <a:pt x="454" y="88"/>
                        <a:pt x="369" y="1"/>
                        <a:pt x="26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4" name="Google Shape;914;p21"/>
                <p:cNvSpPr/>
                <p:nvPr/>
              </p:nvSpPr>
              <p:spPr>
                <a:xfrm>
                  <a:off x="317625" y="10047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0"/>
                        <a:pt x="87" y="388"/>
                        <a:pt x="194" y="388"/>
                      </a:cubicBezTo>
                      <a:cubicBezTo>
                        <a:pt x="302" y="388"/>
                        <a:pt x="388" y="300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5" name="Google Shape;915;p21"/>
                <p:cNvSpPr/>
                <p:nvPr/>
              </p:nvSpPr>
              <p:spPr>
                <a:xfrm>
                  <a:off x="355750" y="10047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08"/>
                        <a:pt x="121" y="331"/>
                      </a:cubicBezTo>
                      <a:cubicBezTo>
                        <a:pt x="161" y="370"/>
                        <a:pt x="210" y="388"/>
                        <a:pt x="258" y="388"/>
                      </a:cubicBezTo>
                      <a:cubicBezTo>
                        <a:pt x="357" y="388"/>
                        <a:pt x="452" y="311"/>
                        <a:pt x="453" y="196"/>
                      </a:cubicBezTo>
                      <a:cubicBezTo>
                        <a:pt x="453" y="88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6" name="Google Shape;916;p21"/>
                <p:cNvSpPr/>
                <p:nvPr/>
              </p:nvSpPr>
              <p:spPr>
                <a:xfrm>
                  <a:off x="397125" y="10047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8" y="0"/>
                        <a:pt x="1" y="87"/>
                        <a:pt x="1" y="194"/>
                      </a:cubicBezTo>
                      <a:cubicBezTo>
                        <a:pt x="1" y="300"/>
                        <a:pt x="88" y="388"/>
                        <a:pt x="195" y="388"/>
                      </a:cubicBezTo>
                      <a:cubicBezTo>
                        <a:pt x="302" y="388"/>
                        <a:pt x="389" y="300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7" name="Google Shape;917;p21"/>
                <p:cNvSpPr/>
                <p:nvPr/>
              </p:nvSpPr>
              <p:spPr>
                <a:xfrm>
                  <a:off x="435250" y="10048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0" y="208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8" y="389"/>
                        <a:pt x="454" y="311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8" name="Google Shape;918;p21"/>
                <p:cNvSpPr/>
                <p:nvPr/>
              </p:nvSpPr>
              <p:spPr>
                <a:xfrm>
                  <a:off x="475025" y="1004800"/>
                  <a:ext cx="11325" cy="9725"/>
                </a:xfrm>
                <a:custGeom>
                  <a:rect b="b" l="l" r="r" t="t"/>
                  <a:pathLst>
                    <a:path extrusionOk="0" h="389" w="453">
                      <a:moveTo>
                        <a:pt x="262" y="1"/>
                      </a:moveTo>
                      <a:cubicBezTo>
                        <a:pt x="261" y="1"/>
                        <a:pt x="260" y="1"/>
                        <a:pt x="259" y="1"/>
                      </a:cubicBezTo>
                      <a:cubicBezTo>
                        <a:pt x="258" y="1"/>
                        <a:pt x="258" y="1"/>
                        <a:pt x="257" y="1"/>
                      </a:cubicBezTo>
                      <a:cubicBezTo>
                        <a:pt x="85" y="1"/>
                        <a:pt x="0" y="209"/>
                        <a:pt x="121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7" y="389"/>
                        <a:pt x="453" y="311"/>
                        <a:pt x="453" y="195"/>
                      </a:cubicBezTo>
                      <a:cubicBezTo>
                        <a:pt x="453" y="88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9" name="Google Shape;919;p21"/>
                <p:cNvSpPr/>
                <p:nvPr/>
              </p:nvSpPr>
              <p:spPr>
                <a:xfrm>
                  <a:off x="516425" y="100477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0"/>
                        <a:pt x="87" y="388"/>
                        <a:pt x="193" y="388"/>
                      </a:cubicBezTo>
                      <a:cubicBezTo>
                        <a:pt x="301" y="388"/>
                        <a:pt x="387" y="300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0" name="Google Shape;920;p21"/>
                <p:cNvSpPr/>
                <p:nvPr/>
              </p:nvSpPr>
              <p:spPr>
                <a:xfrm>
                  <a:off x="554525" y="10048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3" y="1"/>
                      </a:moveTo>
                      <a:cubicBezTo>
                        <a:pt x="262" y="1"/>
                        <a:pt x="261" y="1"/>
                        <a:pt x="261" y="1"/>
                      </a:cubicBezTo>
                      <a:cubicBezTo>
                        <a:pt x="260" y="1"/>
                        <a:pt x="259" y="1"/>
                        <a:pt x="259" y="1"/>
                      </a:cubicBezTo>
                      <a:cubicBezTo>
                        <a:pt x="86" y="1"/>
                        <a:pt x="0" y="209"/>
                        <a:pt x="123" y="331"/>
                      </a:cubicBezTo>
                      <a:cubicBezTo>
                        <a:pt x="162" y="371"/>
                        <a:pt x="211" y="389"/>
                        <a:pt x="258" y="389"/>
                      </a:cubicBezTo>
                      <a:cubicBezTo>
                        <a:pt x="358" y="389"/>
                        <a:pt x="453" y="311"/>
                        <a:pt x="453" y="195"/>
                      </a:cubicBezTo>
                      <a:cubicBezTo>
                        <a:pt x="453" y="88"/>
                        <a:pt x="368" y="1"/>
                        <a:pt x="26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1" name="Google Shape;921;p21"/>
                <p:cNvSpPr/>
                <p:nvPr/>
              </p:nvSpPr>
              <p:spPr>
                <a:xfrm>
                  <a:off x="595925" y="100477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0"/>
                        <a:pt x="87" y="388"/>
                        <a:pt x="193" y="388"/>
                      </a:cubicBezTo>
                      <a:cubicBezTo>
                        <a:pt x="301" y="388"/>
                        <a:pt x="387" y="300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2" name="Google Shape;922;p21"/>
                <p:cNvSpPr/>
                <p:nvPr/>
              </p:nvSpPr>
              <p:spPr>
                <a:xfrm>
                  <a:off x="634025" y="10048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4" y="1"/>
                      </a:moveTo>
                      <a:cubicBezTo>
                        <a:pt x="263" y="1"/>
                        <a:pt x="262" y="1"/>
                        <a:pt x="261" y="1"/>
                      </a:cubicBezTo>
                      <a:cubicBezTo>
                        <a:pt x="260" y="1"/>
                        <a:pt x="260" y="1"/>
                        <a:pt x="259" y="1"/>
                      </a:cubicBezTo>
                      <a:cubicBezTo>
                        <a:pt x="87" y="1"/>
                        <a:pt x="1" y="209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5" y="195"/>
                      </a:cubicBezTo>
                      <a:cubicBezTo>
                        <a:pt x="455" y="88"/>
                        <a:pt x="368" y="1"/>
                        <a:pt x="26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3" name="Google Shape;923;p21"/>
                <p:cNvSpPr/>
                <p:nvPr/>
              </p:nvSpPr>
              <p:spPr>
                <a:xfrm>
                  <a:off x="673775" y="10048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1"/>
                      </a:moveTo>
                      <a:cubicBezTo>
                        <a:pt x="88" y="1"/>
                        <a:pt x="0" y="208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1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4" name="Google Shape;924;p21"/>
                <p:cNvSpPr/>
                <p:nvPr/>
              </p:nvSpPr>
              <p:spPr>
                <a:xfrm>
                  <a:off x="715200" y="10047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0"/>
                        <a:pt x="86" y="388"/>
                        <a:pt x="194" y="388"/>
                      </a:cubicBezTo>
                      <a:cubicBezTo>
                        <a:pt x="300" y="388"/>
                        <a:pt x="388" y="300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5" name="Google Shape;925;p21"/>
                <p:cNvSpPr/>
                <p:nvPr/>
              </p:nvSpPr>
              <p:spPr>
                <a:xfrm>
                  <a:off x="753300" y="10048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3" y="1"/>
                      </a:moveTo>
                      <a:cubicBezTo>
                        <a:pt x="262" y="1"/>
                        <a:pt x="261" y="1"/>
                        <a:pt x="260" y="1"/>
                      </a:cubicBezTo>
                      <a:cubicBezTo>
                        <a:pt x="87" y="1"/>
                        <a:pt x="1" y="208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8"/>
                        <a:pt x="368" y="1"/>
                        <a:pt x="26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6" name="Google Shape;926;p21"/>
                <p:cNvSpPr/>
                <p:nvPr/>
              </p:nvSpPr>
              <p:spPr>
                <a:xfrm>
                  <a:off x="794700" y="10047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0"/>
                        <a:pt x="87" y="388"/>
                        <a:pt x="194" y="388"/>
                      </a:cubicBezTo>
                      <a:cubicBezTo>
                        <a:pt x="300" y="388"/>
                        <a:pt x="388" y="300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7" name="Google Shape;927;p21"/>
                <p:cNvSpPr/>
                <p:nvPr/>
              </p:nvSpPr>
              <p:spPr>
                <a:xfrm>
                  <a:off x="832825" y="10048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1"/>
                      </a:moveTo>
                      <a:cubicBezTo>
                        <a:pt x="261" y="1"/>
                        <a:pt x="260" y="1"/>
                        <a:pt x="259" y="1"/>
                      </a:cubicBezTo>
                      <a:cubicBezTo>
                        <a:pt x="87" y="1"/>
                        <a:pt x="0" y="208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1"/>
                        <a:pt x="453" y="195"/>
                      </a:cubicBezTo>
                      <a:cubicBezTo>
                        <a:pt x="453" y="88"/>
                        <a:pt x="369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8" name="Google Shape;928;p21"/>
                <p:cNvSpPr/>
                <p:nvPr/>
              </p:nvSpPr>
              <p:spPr>
                <a:xfrm>
                  <a:off x="872575" y="10048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1"/>
                      </a:moveTo>
                      <a:cubicBezTo>
                        <a:pt x="261" y="1"/>
                        <a:pt x="261" y="1"/>
                        <a:pt x="260" y="1"/>
                      </a:cubicBezTo>
                      <a:cubicBezTo>
                        <a:pt x="259" y="1"/>
                        <a:pt x="258" y="1"/>
                        <a:pt x="258" y="1"/>
                      </a:cubicBezTo>
                      <a:cubicBezTo>
                        <a:pt x="86" y="1"/>
                        <a:pt x="1" y="209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4" y="311"/>
                        <a:pt x="454" y="195"/>
                      </a:cubicBezTo>
                      <a:cubicBezTo>
                        <a:pt x="454" y="88"/>
                        <a:pt x="369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9" name="Google Shape;929;p21"/>
                <p:cNvSpPr/>
                <p:nvPr/>
              </p:nvSpPr>
              <p:spPr>
                <a:xfrm>
                  <a:off x="913950" y="10047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0"/>
                        <a:pt x="87" y="388"/>
                        <a:pt x="195" y="388"/>
                      </a:cubicBezTo>
                      <a:cubicBezTo>
                        <a:pt x="302" y="388"/>
                        <a:pt x="389" y="300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0" name="Google Shape;930;p21"/>
                <p:cNvSpPr/>
                <p:nvPr/>
              </p:nvSpPr>
              <p:spPr>
                <a:xfrm>
                  <a:off x="953700" y="10047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0"/>
                        <a:pt x="89" y="388"/>
                        <a:pt x="195" y="388"/>
                      </a:cubicBezTo>
                      <a:cubicBezTo>
                        <a:pt x="302" y="388"/>
                        <a:pt x="389" y="300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1" name="Google Shape;931;p21"/>
                <p:cNvSpPr/>
                <p:nvPr/>
              </p:nvSpPr>
              <p:spPr>
                <a:xfrm>
                  <a:off x="993450" y="10047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0"/>
                        <a:pt x="89" y="388"/>
                        <a:pt x="195" y="388"/>
                      </a:cubicBezTo>
                      <a:cubicBezTo>
                        <a:pt x="303" y="388"/>
                        <a:pt x="389" y="300"/>
                        <a:pt x="389" y="194"/>
                      </a:cubicBezTo>
                      <a:cubicBezTo>
                        <a:pt x="389" y="87"/>
                        <a:pt x="303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2" name="Google Shape;932;p21"/>
                <p:cNvSpPr/>
                <p:nvPr/>
              </p:nvSpPr>
              <p:spPr>
                <a:xfrm>
                  <a:off x="1033225" y="10047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0"/>
                        <a:pt x="88" y="388"/>
                        <a:pt x="194" y="388"/>
                      </a:cubicBezTo>
                      <a:cubicBezTo>
                        <a:pt x="302" y="388"/>
                        <a:pt x="388" y="300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3" name="Google Shape;933;p21"/>
                <p:cNvSpPr/>
                <p:nvPr/>
              </p:nvSpPr>
              <p:spPr>
                <a:xfrm>
                  <a:off x="1072975" y="10047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0"/>
                        <a:pt x="88" y="388"/>
                        <a:pt x="194" y="388"/>
                      </a:cubicBezTo>
                      <a:cubicBezTo>
                        <a:pt x="302" y="388"/>
                        <a:pt x="388" y="300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4" name="Google Shape;934;p21"/>
                <p:cNvSpPr/>
                <p:nvPr/>
              </p:nvSpPr>
              <p:spPr>
                <a:xfrm>
                  <a:off x="1112725" y="10047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0"/>
                        <a:pt x="88" y="388"/>
                        <a:pt x="194" y="388"/>
                      </a:cubicBezTo>
                      <a:cubicBezTo>
                        <a:pt x="302" y="388"/>
                        <a:pt x="388" y="300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5" name="Google Shape;935;p21"/>
                <p:cNvSpPr/>
                <p:nvPr/>
              </p:nvSpPr>
              <p:spPr>
                <a:xfrm>
                  <a:off x="1152500" y="100477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0"/>
                        <a:pt x="87" y="388"/>
                        <a:pt x="193" y="388"/>
                      </a:cubicBezTo>
                      <a:cubicBezTo>
                        <a:pt x="301" y="388"/>
                        <a:pt x="388" y="300"/>
                        <a:pt x="388" y="194"/>
                      </a:cubicBezTo>
                      <a:cubicBezTo>
                        <a:pt x="388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6" name="Google Shape;936;p21"/>
                <p:cNvSpPr/>
                <p:nvPr/>
              </p:nvSpPr>
              <p:spPr>
                <a:xfrm>
                  <a:off x="1192275" y="100477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0"/>
                        <a:pt x="86" y="388"/>
                        <a:pt x="193" y="388"/>
                      </a:cubicBezTo>
                      <a:cubicBezTo>
                        <a:pt x="300" y="388"/>
                        <a:pt x="387" y="300"/>
                        <a:pt x="387" y="194"/>
                      </a:cubicBezTo>
                      <a:cubicBezTo>
                        <a:pt x="387" y="87"/>
                        <a:pt x="300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7" name="Google Shape;937;p21"/>
                <p:cNvSpPr/>
                <p:nvPr/>
              </p:nvSpPr>
              <p:spPr>
                <a:xfrm>
                  <a:off x="1232025" y="100477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0"/>
                        <a:pt x="87" y="388"/>
                        <a:pt x="194" y="388"/>
                      </a:cubicBezTo>
                      <a:cubicBezTo>
                        <a:pt x="300" y="388"/>
                        <a:pt x="387" y="300"/>
                        <a:pt x="387" y="194"/>
                      </a:cubicBezTo>
                      <a:cubicBezTo>
                        <a:pt x="387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8" name="Google Shape;938;p21"/>
                <p:cNvSpPr/>
                <p:nvPr/>
              </p:nvSpPr>
              <p:spPr>
                <a:xfrm>
                  <a:off x="276225" y="970700"/>
                  <a:ext cx="11375" cy="9700"/>
                </a:xfrm>
                <a:custGeom>
                  <a:rect b="b" l="l" r="r" t="t"/>
                  <a:pathLst>
                    <a:path extrusionOk="0" h="388" w="455">
                      <a:moveTo>
                        <a:pt x="260" y="0"/>
                      </a:moveTo>
                      <a:cubicBezTo>
                        <a:pt x="87" y="0"/>
                        <a:pt x="1" y="208"/>
                        <a:pt x="124" y="331"/>
                      </a:cubicBezTo>
                      <a:cubicBezTo>
                        <a:pt x="163" y="370"/>
                        <a:pt x="211" y="387"/>
                        <a:pt x="259" y="387"/>
                      </a:cubicBezTo>
                      <a:cubicBezTo>
                        <a:pt x="358" y="387"/>
                        <a:pt x="454" y="310"/>
                        <a:pt x="454" y="194"/>
                      </a:cubicBezTo>
                      <a:cubicBezTo>
                        <a:pt x="454" y="87"/>
                        <a:pt x="368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9" name="Google Shape;939;p21"/>
                <p:cNvSpPr/>
                <p:nvPr/>
              </p:nvSpPr>
              <p:spPr>
                <a:xfrm>
                  <a:off x="317625" y="9706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0" name="Google Shape;940;p21"/>
                <p:cNvSpPr/>
                <p:nvPr/>
              </p:nvSpPr>
              <p:spPr>
                <a:xfrm>
                  <a:off x="355750" y="970650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59" y="1"/>
                      </a:moveTo>
                      <a:cubicBezTo>
                        <a:pt x="87" y="1"/>
                        <a:pt x="0" y="210"/>
                        <a:pt x="123" y="331"/>
                      </a:cubicBezTo>
                      <a:cubicBezTo>
                        <a:pt x="162" y="371"/>
                        <a:pt x="211" y="389"/>
                        <a:pt x="258" y="389"/>
                      </a:cubicBezTo>
                      <a:cubicBezTo>
                        <a:pt x="357" y="389"/>
                        <a:pt x="452" y="312"/>
                        <a:pt x="453" y="196"/>
                      </a:cubicBezTo>
                      <a:cubicBezTo>
                        <a:pt x="453" y="89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1" name="Google Shape;941;p21"/>
                <p:cNvSpPr/>
                <p:nvPr/>
              </p:nvSpPr>
              <p:spPr>
                <a:xfrm>
                  <a:off x="397125" y="9706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8" y="1"/>
                        <a:pt x="1" y="87"/>
                        <a:pt x="1" y="195"/>
                      </a:cubicBezTo>
                      <a:cubicBezTo>
                        <a:pt x="1" y="301"/>
                        <a:pt x="88" y="389"/>
                        <a:pt x="195" y="389"/>
                      </a:cubicBezTo>
                      <a:cubicBezTo>
                        <a:pt x="302" y="389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2" name="Google Shape;942;p21"/>
                <p:cNvSpPr/>
                <p:nvPr/>
              </p:nvSpPr>
              <p:spPr>
                <a:xfrm>
                  <a:off x="435250" y="9707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0" y="210"/>
                        <a:pt x="123" y="331"/>
                      </a:cubicBezTo>
                      <a:cubicBezTo>
                        <a:pt x="163" y="371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3" name="Google Shape;943;p21"/>
                <p:cNvSpPr/>
                <p:nvPr/>
              </p:nvSpPr>
              <p:spPr>
                <a:xfrm>
                  <a:off x="475000" y="9707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1" y="208"/>
                        <a:pt x="122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4" name="Google Shape;944;p21"/>
                <p:cNvSpPr/>
                <p:nvPr/>
              </p:nvSpPr>
              <p:spPr>
                <a:xfrm>
                  <a:off x="516425" y="970650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3" y="389"/>
                      </a:cubicBezTo>
                      <a:cubicBezTo>
                        <a:pt x="301" y="389"/>
                        <a:pt x="387" y="301"/>
                        <a:pt x="387" y="195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5" name="Google Shape;945;p21"/>
                <p:cNvSpPr/>
                <p:nvPr/>
              </p:nvSpPr>
              <p:spPr>
                <a:xfrm>
                  <a:off x="554500" y="9707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2" y="0"/>
                      </a:moveTo>
                      <a:cubicBezTo>
                        <a:pt x="87" y="0"/>
                        <a:pt x="1" y="208"/>
                        <a:pt x="124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6" name="Google Shape;946;p21"/>
                <p:cNvSpPr/>
                <p:nvPr/>
              </p:nvSpPr>
              <p:spPr>
                <a:xfrm>
                  <a:off x="595925" y="970650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3" y="389"/>
                      </a:cubicBezTo>
                      <a:cubicBezTo>
                        <a:pt x="301" y="389"/>
                        <a:pt x="387" y="301"/>
                        <a:pt x="387" y="195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7" name="Google Shape;947;p21"/>
                <p:cNvSpPr/>
                <p:nvPr/>
              </p:nvSpPr>
              <p:spPr>
                <a:xfrm>
                  <a:off x="634025" y="9707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08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3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8" name="Google Shape;948;p21"/>
                <p:cNvSpPr/>
                <p:nvPr/>
              </p:nvSpPr>
              <p:spPr>
                <a:xfrm>
                  <a:off x="673775" y="9707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10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3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9" name="Google Shape;949;p21"/>
                <p:cNvSpPr/>
                <p:nvPr/>
              </p:nvSpPr>
              <p:spPr>
                <a:xfrm>
                  <a:off x="715200" y="9706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6" y="1"/>
                        <a:pt x="0" y="87"/>
                        <a:pt x="0" y="195"/>
                      </a:cubicBezTo>
                      <a:cubicBezTo>
                        <a:pt x="0" y="301"/>
                        <a:pt x="86" y="389"/>
                        <a:pt x="194" y="389"/>
                      </a:cubicBezTo>
                      <a:cubicBezTo>
                        <a:pt x="300" y="389"/>
                        <a:pt x="388" y="301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0" name="Google Shape;950;p21"/>
                <p:cNvSpPr/>
                <p:nvPr/>
              </p:nvSpPr>
              <p:spPr>
                <a:xfrm>
                  <a:off x="753300" y="9707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0"/>
                      </a:moveTo>
                      <a:cubicBezTo>
                        <a:pt x="87" y="0"/>
                        <a:pt x="1" y="210"/>
                        <a:pt x="122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6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1" name="Google Shape;951;p21"/>
                <p:cNvSpPr/>
                <p:nvPr/>
              </p:nvSpPr>
              <p:spPr>
                <a:xfrm>
                  <a:off x="794700" y="9706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4" y="389"/>
                      </a:cubicBezTo>
                      <a:cubicBezTo>
                        <a:pt x="300" y="389"/>
                        <a:pt x="388" y="301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2" name="Google Shape;952;p21"/>
                <p:cNvSpPr/>
                <p:nvPr/>
              </p:nvSpPr>
              <p:spPr>
                <a:xfrm>
                  <a:off x="832825" y="9707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10"/>
                        <a:pt x="122" y="331"/>
                      </a:cubicBezTo>
                      <a:cubicBezTo>
                        <a:pt x="161" y="371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6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3" name="Google Shape;953;p21"/>
                <p:cNvSpPr/>
                <p:nvPr/>
              </p:nvSpPr>
              <p:spPr>
                <a:xfrm>
                  <a:off x="872575" y="9707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0" y="208"/>
                        <a:pt x="122" y="331"/>
                      </a:cubicBezTo>
                      <a:cubicBezTo>
                        <a:pt x="161" y="371"/>
                        <a:pt x="210" y="388"/>
                        <a:pt x="258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4" name="Google Shape;954;p21"/>
                <p:cNvSpPr/>
                <p:nvPr/>
              </p:nvSpPr>
              <p:spPr>
                <a:xfrm>
                  <a:off x="913950" y="9706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5" y="389"/>
                      </a:cubicBezTo>
                      <a:cubicBezTo>
                        <a:pt x="302" y="389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5" name="Google Shape;955;p21"/>
                <p:cNvSpPr/>
                <p:nvPr/>
              </p:nvSpPr>
              <p:spPr>
                <a:xfrm>
                  <a:off x="953700" y="9706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5"/>
                      </a:cubicBezTo>
                      <a:cubicBezTo>
                        <a:pt x="1" y="301"/>
                        <a:pt x="89" y="389"/>
                        <a:pt x="195" y="389"/>
                      </a:cubicBezTo>
                      <a:cubicBezTo>
                        <a:pt x="302" y="389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6" name="Google Shape;956;p21"/>
                <p:cNvSpPr/>
                <p:nvPr/>
              </p:nvSpPr>
              <p:spPr>
                <a:xfrm>
                  <a:off x="993450" y="9706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5"/>
                      </a:cubicBezTo>
                      <a:cubicBezTo>
                        <a:pt x="1" y="301"/>
                        <a:pt x="89" y="389"/>
                        <a:pt x="195" y="389"/>
                      </a:cubicBezTo>
                      <a:cubicBezTo>
                        <a:pt x="303" y="389"/>
                        <a:pt x="389" y="301"/>
                        <a:pt x="389" y="195"/>
                      </a:cubicBezTo>
                      <a:cubicBezTo>
                        <a:pt x="389" y="87"/>
                        <a:pt x="303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7" name="Google Shape;957;p21"/>
                <p:cNvSpPr/>
                <p:nvPr/>
              </p:nvSpPr>
              <p:spPr>
                <a:xfrm>
                  <a:off x="1033225" y="9706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8" name="Google Shape;958;p21"/>
                <p:cNvSpPr/>
                <p:nvPr/>
              </p:nvSpPr>
              <p:spPr>
                <a:xfrm>
                  <a:off x="1072975" y="9706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9" name="Google Shape;959;p21"/>
                <p:cNvSpPr/>
                <p:nvPr/>
              </p:nvSpPr>
              <p:spPr>
                <a:xfrm>
                  <a:off x="1112725" y="9706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9"/>
                        <a:pt x="194" y="389"/>
                      </a:cubicBezTo>
                      <a:cubicBezTo>
                        <a:pt x="302" y="389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0" name="Google Shape;960;p21"/>
                <p:cNvSpPr/>
                <p:nvPr/>
              </p:nvSpPr>
              <p:spPr>
                <a:xfrm>
                  <a:off x="1152500" y="970650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3" y="389"/>
                      </a:cubicBezTo>
                      <a:cubicBezTo>
                        <a:pt x="301" y="389"/>
                        <a:pt x="388" y="301"/>
                        <a:pt x="388" y="195"/>
                      </a:cubicBezTo>
                      <a:cubicBezTo>
                        <a:pt x="388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1" name="Google Shape;961;p21"/>
                <p:cNvSpPr/>
                <p:nvPr/>
              </p:nvSpPr>
              <p:spPr>
                <a:xfrm>
                  <a:off x="1192275" y="970650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1"/>
                      </a:moveTo>
                      <a:cubicBezTo>
                        <a:pt x="86" y="1"/>
                        <a:pt x="0" y="87"/>
                        <a:pt x="0" y="195"/>
                      </a:cubicBezTo>
                      <a:cubicBezTo>
                        <a:pt x="0" y="301"/>
                        <a:pt x="86" y="389"/>
                        <a:pt x="193" y="389"/>
                      </a:cubicBezTo>
                      <a:cubicBezTo>
                        <a:pt x="300" y="389"/>
                        <a:pt x="387" y="301"/>
                        <a:pt x="387" y="195"/>
                      </a:cubicBezTo>
                      <a:cubicBezTo>
                        <a:pt x="387" y="87"/>
                        <a:pt x="300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2" name="Google Shape;962;p21"/>
                <p:cNvSpPr/>
                <p:nvPr/>
              </p:nvSpPr>
              <p:spPr>
                <a:xfrm>
                  <a:off x="1232025" y="970650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4" y="389"/>
                      </a:cubicBezTo>
                      <a:cubicBezTo>
                        <a:pt x="300" y="389"/>
                        <a:pt x="387" y="301"/>
                        <a:pt x="387" y="195"/>
                      </a:cubicBezTo>
                      <a:cubicBezTo>
                        <a:pt x="387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3" name="Google Shape;963;p21"/>
                <p:cNvSpPr/>
                <p:nvPr/>
              </p:nvSpPr>
              <p:spPr>
                <a:xfrm>
                  <a:off x="276225" y="936600"/>
                  <a:ext cx="11375" cy="9700"/>
                </a:xfrm>
                <a:custGeom>
                  <a:rect b="b" l="l" r="r" t="t"/>
                  <a:pathLst>
                    <a:path extrusionOk="0" h="388" w="455">
                      <a:moveTo>
                        <a:pt x="263" y="0"/>
                      </a:moveTo>
                      <a:cubicBezTo>
                        <a:pt x="262" y="0"/>
                        <a:pt x="261" y="0"/>
                        <a:pt x="260" y="0"/>
                      </a:cubicBezTo>
                      <a:cubicBezTo>
                        <a:pt x="87" y="0"/>
                        <a:pt x="1" y="208"/>
                        <a:pt x="124" y="331"/>
                      </a:cubicBezTo>
                      <a:cubicBezTo>
                        <a:pt x="163" y="370"/>
                        <a:pt x="211" y="387"/>
                        <a:pt x="259" y="387"/>
                      </a:cubicBezTo>
                      <a:cubicBezTo>
                        <a:pt x="358" y="387"/>
                        <a:pt x="454" y="310"/>
                        <a:pt x="454" y="194"/>
                      </a:cubicBezTo>
                      <a:cubicBezTo>
                        <a:pt x="454" y="87"/>
                        <a:pt x="369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4" name="Google Shape;964;p21"/>
                <p:cNvSpPr/>
                <p:nvPr/>
              </p:nvSpPr>
              <p:spPr>
                <a:xfrm>
                  <a:off x="317625" y="9365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5" name="Google Shape;965;p21"/>
                <p:cNvSpPr/>
                <p:nvPr/>
              </p:nvSpPr>
              <p:spPr>
                <a:xfrm>
                  <a:off x="355750" y="9365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1"/>
                      </a:moveTo>
                      <a:cubicBezTo>
                        <a:pt x="87" y="1"/>
                        <a:pt x="0" y="210"/>
                        <a:pt x="123" y="331"/>
                      </a:cubicBezTo>
                      <a:cubicBezTo>
                        <a:pt x="162" y="371"/>
                        <a:pt x="211" y="389"/>
                        <a:pt x="258" y="389"/>
                      </a:cubicBezTo>
                      <a:cubicBezTo>
                        <a:pt x="357" y="389"/>
                        <a:pt x="452" y="312"/>
                        <a:pt x="453" y="196"/>
                      </a:cubicBezTo>
                      <a:cubicBezTo>
                        <a:pt x="453" y="89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6" name="Google Shape;966;p21"/>
                <p:cNvSpPr/>
                <p:nvPr/>
              </p:nvSpPr>
              <p:spPr>
                <a:xfrm>
                  <a:off x="397125" y="9365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8" y="1"/>
                        <a:pt x="1" y="87"/>
                        <a:pt x="1" y="195"/>
                      </a:cubicBezTo>
                      <a:cubicBezTo>
                        <a:pt x="1" y="302"/>
                        <a:pt x="88" y="389"/>
                        <a:pt x="195" y="389"/>
                      </a:cubicBezTo>
                      <a:cubicBezTo>
                        <a:pt x="302" y="389"/>
                        <a:pt x="389" y="302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7" name="Google Shape;967;p21"/>
                <p:cNvSpPr/>
                <p:nvPr/>
              </p:nvSpPr>
              <p:spPr>
                <a:xfrm>
                  <a:off x="435250" y="9366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0" y="208"/>
                        <a:pt x="123" y="331"/>
                      </a:cubicBezTo>
                      <a:cubicBezTo>
                        <a:pt x="163" y="370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8" name="Google Shape;968;p21"/>
                <p:cNvSpPr/>
                <p:nvPr/>
              </p:nvSpPr>
              <p:spPr>
                <a:xfrm>
                  <a:off x="475025" y="936600"/>
                  <a:ext cx="11325" cy="9725"/>
                </a:xfrm>
                <a:custGeom>
                  <a:rect b="b" l="l" r="r" t="t"/>
                  <a:pathLst>
                    <a:path extrusionOk="0" h="389" w="453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0"/>
                      </a:cubicBezTo>
                      <a:cubicBezTo>
                        <a:pt x="258" y="0"/>
                        <a:pt x="258" y="0"/>
                        <a:pt x="257" y="0"/>
                      </a:cubicBezTo>
                      <a:cubicBezTo>
                        <a:pt x="85" y="0"/>
                        <a:pt x="0" y="208"/>
                        <a:pt x="121" y="331"/>
                      </a:cubicBezTo>
                      <a:cubicBezTo>
                        <a:pt x="161" y="370"/>
                        <a:pt x="210" y="388"/>
                        <a:pt x="258" y="388"/>
                      </a:cubicBezTo>
                      <a:cubicBezTo>
                        <a:pt x="357" y="388"/>
                        <a:pt x="453" y="311"/>
                        <a:pt x="453" y="194"/>
                      </a:cubicBezTo>
                      <a:cubicBezTo>
                        <a:pt x="453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9" name="Google Shape;969;p21"/>
                <p:cNvSpPr/>
                <p:nvPr/>
              </p:nvSpPr>
              <p:spPr>
                <a:xfrm>
                  <a:off x="516425" y="936550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2"/>
                        <a:pt x="87" y="389"/>
                        <a:pt x="193" y="389"/>
                      </a:cubicBezTo>
                      <a:cubicBezTo>
                        <a:pt x="301" y="389"/>
                        <a:pt x="387" y="302"/>
                        <a:pt x="387" y="195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0" name="Google Shape;970;p21"/>
                <p:cNvSpPr/>
                <p:nvPr/>
              </p:nvSpPr>
              <p:spPr>
                <a:xfrm>
                  <a:off x="554525" y="9366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3" y="0"/>
                      </a:moveTo>
                      <a:cubicBezTo>
                        <a:pt x="262" y="0"/>
                        <a:pt x="261" y="0"/>
                        <a:pt x="261" y="0"/>
                      </a:cubicBezTo>
                      <a:cubicBezTo>
                        <a:pt x="260" y="0"/>
                        <a:pt x="259" y="0"/>
                        <a:pt x="259" y="0"/>
                      </a:cubicBezTo>
                      <a:cubicBezTo>
                        <a:pt x="86" y="0"/>
                        <a:pt x="0" y="208"/>
                        <a:pt x="123" y="331"/>
                      </a:cubicBezTo>
                      <a:cubicBezTo>
                        <a:pt x="162" y="370"/>
                        <a:pt x="211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8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1" name="Google Shape;971;p21"/>
                <p:cNvSpPr/>
                <p:nvPr/>
              </p:nvSpPr>
              <p:spPr>
                <a:xfrm>
                  <a:off x="595925" y="936550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2"/>
                        <a:pt x="87" y="389"/>
                        <a:pt x="193" y="389"/>
                      </a:cubicBezTo>
                      <a:cubicBezTo>
                        <a:pt x="301" y="389"/>
                        <a:pt x="387" y="302"/>
                        <a:pt x="387" y="195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2" name="Google Shape;972;p21"/>
                <p:cNvSpPr/>
                <p:nvPr/>
              </p:nvSpPr>
              <p:spPr>
                <a:xfrm>
                  <a:off x="634025" y="9366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4" y="0"/>
                      </a:moveTo>
                      <a:cubicBezTo>
                        <a:pt x="263" y="0"/>
                        <a:pt x="262" y="0"/>
                        <a:pt x="261" y="0"/>
                      </a:cubicBezTo>
                      <a:cubicBezTo>
                        <a:pt x="260" y="0"/>
                        <a:pt x="260" y="0"/>
                        <a:pt x="259" y="0"/>
                      </a:cubicBezTo>
                      <a:cubicBezTo>
                        <a:pt x="87" y="0"/>
                        <a:pt x="1" y="208"/>
                        <a:pt x="123" y="331"/>
                      </a:cubicBezTo>
                      <a:cubicBezTo>
                        <a:pt x="163" y="370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5" y="194"/>
                      </a:cubicBezTo>
                      <a:cubicBezTo>
                        <a:pt x="455" y="87"/>
                        <a:pt x="368" y="0"/>
                        <a:pt x="26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3" name="Google Shape;973;p21"/>
                <p:cNvSpPr/>
                <p:nvPr/>
              </p:nvSpPr>
              <p:spPr>
                <a:xfrm>
                  <a:off x="673775" y="9366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08"/>
                        <a:pt x="123" y="331"/>
                      </a:cubicBezTo>
                      <a:cubicBezTo>
                        <a:pt x="163" y="370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5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4" name="Google Shape;974;p21"/>
                <p:cNvSpPr/>
                <p:nvPr/>
              </p:nvSpPr>
              <p:spPr>
                <a:xfrm>
                  <a:off x="715200" y="9365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6" y="1"/>
                        <a:pt x="0" y="87"/>
                        <a:pt x="0" y="195"/>
                      </a:cubicBezTo>
                      <a:cubicBezTo>
                        <a:pt x="0" y="302"/>
                        <a:pt x="86" y="389"/>
                        <a:pt x="194" y="389"/>
                      </a:cubicBezTo>
                      <a:cubicBezTo>
                        <a:pt x="300" y="389"/>
                        <a:pt x="388" y="302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5" name="Google Shape;975;p21"/>
                <p:cNvSpPr/>
                <p:nvPr/>
              </p:nvSpPr>
              <p:spPr>
                <a:xfrm>
                  <a:off x="753300" y="93660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3" y="0"/>
                      </a:moveTo>
                      <a:cubicBezTo>
                        <a:pt x="262" y="0"/>
                        <a:pt x="261" y="0"/>
                        <a:pt x="260" y="0"/>
                      </a:cubicBezTo>
                      <a:cubicBezTo>
                        <a:pt x="87" y="0"/>
                        <a:pt x="1" y="208"/>
                        <a:pt x="122" y="331"/>
                      </a:cubicBezTo>
                      <a:cubicBezTo>
                        <a:pt x="162" y="370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8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6" name="Google Shape;976;p21"/>
                <p:cNvSpPr/>
                <p:nvPr/>
              </p:nvSpPr>
              <p:spPr>
                <a:xfrm>
                  <a:off x="794700" y="9365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0" y="389"/>
                        <a:pt x="388" y="302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7" name="Google Shape;977;p21"/>
                <p:cNvSpPr/>
                <p:nvPr/>
              </p:nvSpPr>
              <p:spPr>
                <a:xfrm>
                  <a:off x="832825" y="9366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0"/>
                      </a:cubicBezTo>
                      <a:cubicBezTo>
                        <a:pt x="87" y="0"/>
                        <a:pt x="0" y="208"/>
                        <a:pt x="122" y="331"/>
                      </a:cubicBezTo>
                      <a:cubicBezTo>
                        <a:pt x="161" y="370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9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8" name="Google Shape;978;p21"/>
                <p:cNvSpPr/>
                <p:nvPr/>
              </p:nvSpPr>
              <p:spPr>
                <a:xfrm>
                  <a:off x="872575" y="93660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0"/>
                      </a:moveTo>
                      <a:cubicBezTo>
                        <a:pt x="261" y="0"/>
                        <a:pt x="261" y="0"/>
                        <a:pt x="260" y="0"/>
                      </a:cubicBezTo>
                      <a:cubicBezTo>
                        <a:pt x="259" y="0"/>
                        <a:pt x="258" y="0"/>
                        <a:pt x="258" y="0"/>
                      </a:cubicBezTo>
                      <a:cubicBezTo>
                        <a:pt x="86" y="0"/>
                        <a:pt x="1" y="208"/>
                        <a:pt x="122" y="331"/>
                      </a:cubicBezTo>
                      <a:cubicBezTo>
                        <a:pt x="161" y="370"/>
                        <a:pt x="210" y="388"/>
                        <a:pt x="258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9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9" name="Google Shape;979;p21"/>
                <p:cNvSpPr/>
                <p:nvPr/>
              </p:nvSpPr>
              <p:spPr>
                <a:xfrm>
                  <a:off x="913950" y="9365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2"/>
                        <a:pt x="87" y="389"/>
                        <a:pt x="195" y="389"/>
                      </a:cubicBezTo>
                      <a:cubicBezTo>
                        <a:pt x="302" y="389"/>
                        <a:pt x="389" y="302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0" name="Google Shape;980;p21"/>
                <p:cNvSpPr/>
                <p:nvPr/>
              </p:nvSpPr>
              <p:spPr>
                <a:xfrm>
                  <a:off x="953700" y="9365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5"/>
                      </a:cubicBezTo>
                      <a:cubicBezTo>
                        <a:pt x="1" y="302"/>
                        <a:pt x="89" y="389"/>
                        <a:pt x="195" y="389"/>
                      </a:cubicBezTo>
                      <a:cubicBezTo>
                        <a:pt x="302" y="389"/>
                        <a:pt x="389" y="302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1" name="Google Shape;981;p21"/>
                <p:cNvSpPr/>
                <p:nvPr/>
              </p:nvSpPr>
              <p:spPr>
                <a:xfrm>
                  <a:off x="993450" y="9365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5"/>
                      </a:cubicBezTo>
                      <a:cubicBezTo>
                        <a:pt x="1" y="302"/>
                        <a:pt x="89" y="389"/>
                        <a:pt x="195" y="389"/>
                      </a:cubicBezTo>
                      <a:cubicBezTo>
                        <a:pt x="303" y="389"/>
                        <a:pt x="389" y="302"/>
                        <a:pt x="389" y="195"/>
                      </a:cubicBezTo>
                      <a:cubicBezTo>
                        <a:pt x="389" y="87"/>
                        <a:pt x="303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2" name="Google Shape;982;p21"/>
                <p:cNvSpPr/>
                <p:nvPr/>
              </p:nvSpPr>
              <p:spPr>
                <a:xfrm>
                  <a:off x="1033225" y="9365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2"/>
                        <a:pt x="88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3" name="Google Shape;983;p21"/>
                <p:cNvSpPr/>
                <p:nvPr/>
              </p:nvSpPr>
              <p:spPr>
                <a:xfrm>
                  <a:off x="1072975" y="9365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2"/>
                        <a:pt x="88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Google Shape;984;p21"/>
                <p:cNvSpPr/>
                <p:nvPr/>
              </p:nvSpPr>
              <p:spPr>
                <a:xfrm>
                  <a:off x="1112725" y="9365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2"/>
                        <a:pt x="88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5" name="Google Shape;985;p21"/>
                <p:cNvSpPr/>
                <p:nvPr/>
              </p:nvSpPr>
              <p:spPr>
                <a:xfrm>
                  <a:off x="1152500" y="936550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2"/>
                        <a:pt x="87" y="389"/>
                        <a:pt x="193" y="389"/>
                      </a:cubicBezTo>
                      <a:cubicBezTo>
                        <a:pt x="301" y="389"/>
                        <a:pt x="388" y="302"/>
                        <a:pt x="388" y="195"/>
                      </a:cubicBezTo>
                      <a:cubicBezTo>
                        <a:pt x="388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6" name="Google Shape;986;p21"/>
                <p:cNvSpPr/>
                <p:nvPr/>
              </p:nvSpPr>
              <p:spPr>
                <a:xfrm>
                  <a:off x="1192275" y="936550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1"/>
                      </a:moveTo>
                      <a:cubicBezTo>
                        <a:pt x="86" y="1"/>
                        <a:pt x="0" y="87"/>
                        <a:pt x="0" y="195"/>
                      </a:cubicBezTo>
                      <a:cubicBezTo>
                        <a:pt x="0" y="302"/>
                        <a:pt x="86" y="389"/>
                        <a:pt x="193" y="389"/>
                      </a:cubicBezTo>
                      <a:cubicBezTo>
                        <a:pt x="300" y="389"/>
                        <a:pt x="387" y="302"/>
                        <a:pt x="387" y="195"/>
                      </a:cubicBezTo>
                      <a:cubicBezTo>
                        <a:pt x="387" y="87"/>
                        <a:pt x="300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7" name="Google Shape;987;p21"/>
                <p:cNvSpPr/>
                <p:nvPr/>
              </p:nvSpPr>
              <p:spPr>
                <a:xfrm>
                  <a:off x="1232025" y="936550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0" y="389"/>
                        <a:pt x="387" y="302"/>
                        <a:pt x="387" y="195"/>
                      </a:cubicBezTo>
                      <a:cubicBezTo>
                        <a:pt x="387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8" name="Google Shape;988;p21"/>
                <p:cNvSpPr/>
                <p:nvPr/>
              </p:nvSpPr>
              <p:spPr>
                <a:xfrm>
                  <a:off x="276225" y="902475"/>
                  <a:ext cx="11375" cy="9700"/>
                </a:xfrm>
                <a:custGeom>
                  <a:rect b="b" l="l" r="r" t="t"/>
                  <a:pathLst>
                    <a:path extrusionOk="0" h="388" w="455">
                      <a:moveTo>
                        <a:pt x="260" y="1"/>
                      </a:moveTo>
                      <a:cubicBezTo>
                        <a:pt x="87" y="1"/>
                        <a:pt x="1" y="209"/>
                        <a:pt x="124" y="331"/>
                      </a:cubicBezTo>
                      <a:cubicBezTo>
                        <a:pt x="163" y="370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5"/>
                      </a:cubicBezTo>
                      <a:cubicBezTo>
                        <a:pt x="454" y="87"/>
                        <a:pt x="368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9" name="Google Shape;989;p21"/>
                <p:cNvSpPr/>
                <p:nvPr/>
              </p:nvSpPr>
              <p:spPr>
                <a:xfrm>
                  <a:off x="317625" y="9024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0" name="Google Shape;990;p21"/>
                <p:cNvSpPr/>
                <p:nvPr/>
              </p:nvSpPr>
              <p:spPr>
                <a:xfrm>
                  <a:off x="355750" y="9024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10"/>
                        <a:pt x="123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8" y="388"/>
                        <a:pt x="453" y="312"/>
                        <a:pt x="453" y="196"/>
                      </a:cubicBezTo>
                      <a:cubicBezTo>
                        <a:pt x="453" y="88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1" name="Google Shape;991;p21"/>
                <p:cNvSpPr/>
                <p:nvPr/>
              </p:nvSpPr>
              <p:spPr>
                <a:xfrm>
                  <a:off x="397125" y="9024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8" y="0"/>
                        <a:pt x="1" y="87"/>
                        <a:pt x="1" y="194"/>
                      </a:cubicBezTo>
                      <a:cubicBezTo>
                        <a:pt x="1" y="302"/>
                        <a:pt x="88" y="388"/>
                        <a:pt x="195" y="388"/>
                      </a:cubicBezTo>
                      <a:cubicBezTo>
                        <a:pt x="302" y="388"/>
                        <a:pt x="389" y="302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2" name="Google Shape;992;p21"/>
                <p:cNvSpPr/>
                <p:nvPr/>
              </p:nvSpPr>
              <p:spPr>
                <a:xfrm>
                  <a:off x="435250" y="9024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0" y="210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3" name="Google Shape;993;p21"/>
                <p:cNvSpPr/>
                <p:nvPr/>
              </p:nvSpPr>
              <p:spPr>
                <a:xfrm>
                  <a:off x="475000" y="9024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1" y="209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4" name="Google Shape;994;p21"/>
                <p:cNvSpPr/>
                <p:nvPr/>
              </p:nvSpPr>
              <p:spPr>
                <a:xfrm>
                  <a:off x="516425" y="902450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2"/>
                        <a:pt x="87" y="388"/>
                        <a:pt x="193" y="388"/>
                      </a:cubicBezTo>
                      <a:cubicBezTo>
                        <a:pt x="301" y="388"/>
                        <a:pt x="387" y="302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5" name="Google Shape;995;p21"/>
                <p:cNvSpPr/>
                <p:nvPr/>
              </p:nvSpPr>
              <p:spPr>
                <a:xfrm>
                  <a:off x="554500" y="9024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2" y="1"/>
                      </a:moveTo>
                      <a:cubicBezTo>
                        <a:pt x="87" y="1"/>
                        <a:pt x="1" y="209"/>
                        <a:pt x="124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6" name="Google Shape;996;p21"/>
                <p:cNvSpPr/>
                <p:nvPr/>
              </p:nvSpPr>
              <p:spPr>
                <a:xfrm>
                  <a:off x="595925" y="902450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2"/>
                        <a:pt x="87" y="388"/>
                        <a:pt x="193" y="388"/>
                      </a:cubicBezTo>
                      <a:cubicBezTo>
                        <a:pt x="301" y="388"/>
                        <a:pt x="387" y="302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7" name="Google Shape;997;p21"/>
                <p:cNvSpPr/>
                <p:nvPr/>
              </p:nvSpPr>
              <p:spPr>
                <a:xfrm>
                  <a:off x="634025" y="9024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1"/>
                      </a:moveTo>
                      <a:cubicBezTo>
                        <a:pt x="88" y="1"/>
                        <a:pt x="0" y="209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8" name="Google Shape;998;p21"/>
                <p:cNvSpPr/>
                <p:nvPr/>
              </p:nvSpPr>
              <p:spPr>
                <a:xfrm>
                  <a:off x="673775" y="9024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9" name="Google Shape;999;p21"/>
                <p:cNvSpPr/>
                <p:nvPr/>
              </p:nvSpPr>
              <p:spPr>
                <a:xfrm>
                  <a:off x="715200" y="9024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2"/>
                        <a:pt x="86" y="388"/>
                        <a:pt x="194" y="388"/>
                      </a:cubicBezTo>
                      <a:cubicBezTo>
                        <a:pt x="300" y="388"/>
                        <a:pt x="388" y="302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0" name="Google Shape;1000;p21"/>
                <p:cNvSpPr/>
                <p:nvPr/>
              </p:nvSpPr>
              <p:spPr>
                <a:xfrm>
                  <a:off x="753300" y="9024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7"/>
                        <a:pt x="366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1" name="Google Shape;1001;p21"/>
                <p:cNvSpPr/>
                <p:nvPr/>
              </p:nvSpPr>
              <p:spPr>
                <a:xfrm>
                  <a:off x="794700" y="9024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0" y="388"/>
                        <a:pt x="388" y="302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2" name="Google Shape;1002;p21"/>
                <p:cNvSpPr/>
                <p:nvPr/>
              </p:nvSpPr>
              <p:spPr>
                <a:xfrm>
                  <a:off x="832825" y="9024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1"/>
                      </a:moveTo>
                      <a:cubicBezTo>
                        <a:pt x="87" y="1"/>
                        <a:pt x="0" y="210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2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3" name="Google Shape;1003;p21"/>
                <p:cNvSpPr/>
                <p:nvPr/>
              </p:nvSpPr>
              <p:spPr>
                <a:xfrm>
                  <a:off x="872575" y="9024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0" y="209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4" name="Google Shape;1004;p21"/>
                <p:cNvSpPr/>
                <p:nvPr/>
              </p:nvSpPr>
              <p:spPr>
                <a:xfrm>
                  <a:off x="913950" y="9024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2"/>
                        <a:pt x="87" y="388"/>
                        <a:pt x="195" y="388"/>
                      </a:cubicBezTo>
                      <a:cubicBezTo>
                        <a:pt x="302" y="388"/>
                        <a:pt x="389" y="302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5" name="Google Shape;1005;p21"/>
                <p:cNvSpPr/>
                <p:nvPr/>
              </p:nvSpPr>
              <p:spPr>
                <a:xfrm>
                  <a:off x="953700" y="9024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2"/>
                        <a:pt x="89" y="388"/>
                        <a:pt x="195" y="388"/>
                      </a:cubicBezTo>
                      <a:cubicBezTo>
                        <a:pt x="302" y="388"/>
                        <a:pt x="389" y="302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6" name="Google Shape;1006;p21"/>
                <p:cNvSpPr/>
                <p:nvPr/>
              </p:nvSpPr>
              <p:spPr>
                <a:xfrm>
                  <a:off x="993450" y="9024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2"/>
                        <a:pt x="89" y="388"/>
                        <a:pt x="195" y="388"/>
                      </a:cubicBezTo>
                      <a:cubicBezTo>
                        <a:pt x="303" y="388"/>
                        <a:pt x="389" y="302"/>
                        <a:pt x="389" y="194"/>
                      </a:cubicBezTo>
                      <a:cubicBezTo>
                        <a:pt x="389" y="87"/>
                        <a:pt x="303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7" name="Google Shape;1007;p21"/>
                <p:cNvSpPr/>
                <p:nvPr/>
              </p:nvSpPr>
              <p:spPr>
                <a:xfrm>
                  <a:off x="1033225" y="9024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2"/>
                        <a:pt x="88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8" name="Google Shape;1008;p21"/>
                <p:cNvSpPr/>
                <p:nvPr/>
              </p:nvSpPr>
              <p:spPr>
                <a:xfrm>
                  <a:off x="1072975" y="9024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2"/>
                        <a:pt x="88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9" name="Google Shape;1009;p21"/>
                <p:cNvSpPr/>
                <p:nvPr/>
              </p:nvSpPr>
              <p:spPr>
                <a:xfrm>
                  <a:off x="1112725" y="9024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2"/>
                        <a:pt x="88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0" name="Google Shape;1010;p21"/>
                <p:cNvSpPr/>
                <p:nvPr/>
              </p:nvSpPr>
              <p:spPr>
                <a:xfrm>
                  <a:off x="1152500" y="902450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2"/>
                        <a:pt x="87" y="388"/>
                        <a:pt x="193" y="388"/>
                      </a:cubicBezTo>
                      <a:cubicBezTo>
                        <a:pt x="301" y="388"/>
                        <a:pt x="388" y="302"/>
                        <a:pt x="388" y="194"/>
                      </a:cubicBezTo>
                      <a:cubicBezTo>
                        <a:pt x="388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1" name="Google Shape;1011;p21"/>
                <p:cNvSpPr/>
                <p:nvPr/>
              </p:nvSpPr>
              <p:spPr>
                <a:xfrm>
                  <a:off x="1192275" y="902450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2"/>
                        <a:pt x="86" y="388"/>
                        <a:pt x="193" y="388"/>
                      </a:cubicBezTo>
                      <a:cubicBezTo>
                        <a:pt x="300" y="388"/>
                        <a:pt x="387" y="302"/>
                        <a:pt x="387" y="194"/>
                      </a:cubicBezTo>
                      <a:cubicBezTo>
                        <a:pt x="387" y="87"/>
                        <a:pt x="300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2" name="Google Shape;1012;p21"/>
                <p:cNvSpPr/>
                <p:nvPr/>
              </p:nvSpPr>
              <p:spPr>
                <a:xfrm>
                  <a:off x="1232025" y="902450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0" y="388"/>
                        <a:pt x="387" y="302"/>
                        <a:pt x="387" y="194"/>
                      </a:cubicBezTo>
                      <a:cubicBezTo>
                        <a:pt x="387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3" name="Google Shape;1013;p21"/>
                <p:cNvSpPr/>
                <p:nvPr/>
              </p:nvSpPr>
              <p:spPr>
                <a:xfrm>
                  <a:off x="276225" y="868375"/>
                  <a:ext cx="11375" cy="9700"/>
                </a:xfrm>
                <a:custGeom>
                  <a:rect b="b" l="l" r="r" t="t"/>
                  <a:pathLst>
                    <a:path extrusionOk="0" h="388" w="455">
                      <a:moveTo>
                        <a:pt x="260" y="1"/>
                      </a:moveTo>
                      <a:cubicBezTo>
                        <a:pt x="87" y="1"/>
                        <a:pt x="1" y="208"/>
                        <a:pt x="124" y="331"/>
                      </a:cubicBezTo>
                      <a:cubicBezTo>
                        <a:pt x="163" y="370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5"/>
                      </a:cubicBezTo>
                      <a:cubicBezTo>
                        <a:pt x="454" y="87"/>
                        <a:pt x="368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4" name="Google Shape;1014;p21"/>
                <p:cNvSpPr/>
                <p:nvPr/>
              </p:nvSpPr>
              <p:spPr>
                <a:xfrm>
                  <a:off x="317625" y="8683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7" y="0"/>
                        <a:pt x="0" y="88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8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5" name="Google Shape;1015;p21"/>
                <p:cNvSpPr/>
                <p:nvPr/>
              </p:nvSpPr>
              <p:spPr>
                <a:xfrm>
                  <a:off x="355750" y="8683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09"/>
                        <a:pt x="123" y="331"/>
                      </a:cubicBezTo>
                      <a:cubicBezTo>
                        <a:pt x="162" y="370"/>
                        <a:pt x="211" y="388"/>
                        <a:pt x="259" y="388"/>
                      </a:cubicBezTo>
                      <a:cubicBezTo>
                        <a:pt x="358" y="388"/>
                        <a:pt x="453" y="311"/>
                        <a:pt x="453" y="196"/>
                      </a:cubicBezTo>
                      <a:cubicBezTo>
                        <a:pt x="453" y="88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6" name="Google Shape;1016;p21"/>
                <p:cNvSpPr/>
                <p:nvPr/>
              </p:nvSpPr>
              <p:spPr>
                <a:xfrm>
                  <a:off x="397125" y="8683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8" y="0"/>
                        <a:pt x="1" y="88"/>
                        <a:pt x="1" y="194"/>
                      </a:cubicBezTo>
                      <a:cubicBezTo>
                        <a:pt x="1" y="302"/>
                        <a:pt x="88" y="388"/>
                        <a:pt x="195" y="388"/>
                      </a:cubicBezTo>
                      <a:cubicBezTo>
                        <a:pt x="302" y="388"/>
                        <a:pt x="389" y="302"/>
                        <a:pt x="389" y="194"/>
                      </a:cubicBezTo>
                      <a:cubicBezTo>
                        <a:pt x="389" y="88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7" name="Google Shape;1017;p21"/>
                <p:cNvSpPr/>
                <p:nvPr/>
              </p:nvSpPr>
              <p:spPr>
                <a:xfrm>
                  <a:off x="435250" y="8683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0" y="210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8" y="389"/>
                        <a:pt x="454" y="311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8" name="Google Shape;1018;p21"/>
                <p:cNvSpPr/>
                <p:nvPr/>
              </p:nvSpPr>
              <p:spPr>
                <a:xfrm>
                  <a:off x="475000" y="8683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1" y="208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4" y="311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9" name="Google Shape;1019;p21"/>
                <p:cNvSpPr/>
                <p:nvPr/>
              </p:nvSpPr>
              <p:spPr>
                <a:xfrm>
                  <a:off x="516425" y="868350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0"/>
                      </a:moveTo>
                      <a:cubicBezTo>
                        <a:pt x="87" y="0"/>
                        <a:pt x="0" y="88"/>
                        <a:pt x="0" y="194"/>
                      </a:cubicBezTo>
                      <a:cubicBezTo>
                        <a:pt x="0" y="302"/>
                        <a:pt x="87" y="388"/>
                        <a:pt x="193" y="388"/>
                      </a:cubicBezTo>
                      <a:cubicBezTo>
                        <a:pt x="301" y="388"/>
                        <a:pt x="387" y="302"/>
                        <a:pt x="387" y="194"/>
                      </a:cubicBezTo>
                      <a:cubicBezTo>
                        <a:pt x="387" y="88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0" name="Google Shape;1020;p21"/>
                <p:cNvSpPr/>
                <p:nvPr/>
              </p:nvSpPr>
              <p:spPr>
                <a:xfrm>
                  <a:off x="554500" y="8683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2" y="1"/>
                      </a:moveTo>
                      <a:cubicBezTo>
                        <a:pt x="87" y="1"/>
                        <a:pt x="1" y="208"/>
                        <a:pt x="124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Google Shape;1021;p21"/>
                <p:cNvSpPr/>
                <p:nvPr/>
              </p:nvSpPr>
              <p:spPr>
                <a:xfrm>
                  <a:off x="595925" y="868350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0"/>
                      </a:moveTo>
                      <a:cubicBezTo>
                        <a:pt x="87" y="0"/>
                        <a:pt x="1" y="88"/>
                        <a:pt x="1" y="194"/>
                      </a:cubicBezTo>
                      <a:cubicBezTo>
                        <a:pt x="1" y="302"/>
                        <a:pt x="87" y="388"/>
                        <a:pt x="193" y="388"/>
                      </a:cubicBezTo>
                      <a:cubicBezTo>
                        <a:pt x="301" y="388"/>
                        <a:pt x="387" y="302"/>
                        <a:pt x="387" y="194"/>
                      </a:cubicBezTo>
                      <a:cubicBezTo>
                        <a:pt x="387" y="88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2" name="Google Shape;1022;p21"/>
                <p:cNvSpPr/>
                <p:nvPr/>
              </p:nvSpPr>
              <p:spPr>
                <a:xfrm>
                  <a:off x="634025" y="8683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1"/>
                      </a:moveTo>
                      <a:cubicBezTo>
                        <a:pt x="88" y="1"/>
                        <a:pt x="0" y="208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1"/>
                        <a:pt x="455" y="195"/>
                      </a:cubicBezTo>
                      <a:cubicBezTo>
                        <a:pt x="453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3" name="Google Shape;1023;p21"/>
                <p:cNvSpPr/>
                <p:nvPr/>
              </p:nvSpPr>
              <p:spPr>
                <a:xfrm>
                  <a:off x="673775" y="8683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1"/>
                        <a:pt x="455" y="195"/>
                      </a:cubicBezTo>
                      <a:cubicBezTo>
                        <a:pt x="453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4" name="Google Shape;1024;p21"/>
                <p:cNvSpPr/>
                <p:nvPr/>
              </p:nvSpPr>
              <p:spPr>
                <a:xfrm>
                  <a:off x="715200" y="8683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6" y="0"/>
                        <a:pt x="0" y="88"/>
                        <a:pt x="0" y="194"/>
                      </a:cubicBezTo>
                      <a:cubicBezTo>
                        <a:pt x="0" y="302"/>
                        <a:pt x="86" y="388"/>
                        <a:pt x="194" y="388"/>
                      </a:cubicBezTo>
                      <a:cubicBezTo>
                        <a:pt x="300" y="388"/>
                        <a:pt x="388" y="302"/>
                        <a:pt x="388" y="194"/>
                      </a:cubicBezTo>
                      <a:cubicBezTo>
                        <a:pt x="388" y="88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5" name="Google Shape;1025;p21"/>
                <p:cNvSpPr/>
                <p:nvPr/>
              </p:nvSpPr>
              <p:spPr>
                <a:xfrm>
                  <a:off x="753300" y="8683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7"/>
                        <a:pt x="366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6" name="Google Shape;1026;p21"/>
                <p:cNvSpPr/>
                <p:nvPr/>
              </p:nvSpPr>
              <p:spPr>
                <a:xfrm>
                  <a:off x="794700" y="8683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7" y="0"/>
                        <a:pt x="0" y="88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0" y="388"/>
                        <a:pt x="388" y="302"/>
                        <a:pt x="388" y="194"/>
                      </a:cubicBezTo>
                      <a:cubicBezTo>
                        <a:pt x="388" y="88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7" name="Google Shape;1027;p21"/>
                <p:cNvSpPr/>
                <p:nvPr/>
              </p:nvSpPr>
              <p:spPr>
                <a:xfrm>
                  <a:off x="832825" y="8683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1"/>
                      </a:moveTo>
                      <a:cubicBezTo>
                        <a:pt x="87" y="1"/>
                        <a:pt x="0" y="210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1"/>
                        <a:pt x="453" y="195"/>
                      </a:cubicBezTo>
                      <a:cubicBezTo>
                        <a:pt x="453" y="87"/>
                        <a:pt x="366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8" name="Google Shape;1028;p21"/>
                <p:cNvSpPr/>
                <p:nvPr/>
              </p:nvSpPr>
              <p:spPr>
                <a:xfrm>
                  <a:off x="872575" y="8683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0" y="208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4" y="311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9" name="Google Shape;1029;p21"/>
                <p:cNvSpPr/>
                <p:nvPr/>
              </p:nvSpPr>
              <p:spPr>
                <a:xfrm>
                  <a:off x="913950" y="8683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7" y="0"/>
                        <a:pt x="1" y="88"/>
                        <a:pt x="1" y="194"/>
                      </a:cubicBezTo>
                      <a:cubicBezTo>
                        <a:pt x="1" y="302"/>
                        <a:pt x="87" y="388"/>
                        <a:pt x="195" y="388"/>
                      </a:cubicBezTo>
                      <a:cubicBezTo>
                        <a:pt x="302" y="388"/>
                        <a:pt x="389" y="302"/>
                        <a:pt x="389" y="194"/>
                      </a:cubicBezTo>
                      <a:cubicBezTo>
                        <a:pt x="389" y="88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0" name="Google Shape;1030;p21"/>
                <p:cNvSpPr/>
                <p:nvPr/>
              </p:nvSpPr>
              <p:spPr>
                <a:xfrm>
                  <a:off x="953700" y="8683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9" y="0"/>
                        <a:pt x="1" y="88"/>
                        <a:pt x="1" y="194"/>
                      </a:cubicBezTo>
                      <a:cubicBezTo>
                        <a:pt x="1" y="302"/>
                        <a:pt x="89" y="388"/>
                        <a:pt x="195" y="388"/>
                      </a:cubicBezTo>
                      <a:cubicBezTo>
                        <a:pt x="302" y="388"/>
                        <a:pt x="389" y="302"/>
                        <a:pt x="389" y="194"/>
                      </a:cubicBezTo>
                      <a:cubicBezTo>
                        <a:pt x="389" y="88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1" name="Google Shape;1031;p21"/>
                <p:cNvSpPr/>
                <p:nvPr/>
              </p:nvSpPr>
              <p:spPr>
                <a:xfrm>
                  <a:off x="993450" y="8683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9" y="0"/>
                        <a:pt x="1" y="88"/>
                        <a:pt x="1" y="194"/>
                      </a:cubicBezTo>
                      <a:cubicBezTo>
                        <a:pt x="1" y="302"/>
                        <a:pt x="89" y="388"/>
                        <a:pt x="195" y="388"/>
                      </a:cubicBezTo>
                      <a:cubicBezTo>
                        <a:pt x="303" y="388"/>
                        <a:pt x="389" y="302"/>
                        <a:pt x="389" y="194"/>
                      </a:cubicBezTo>
                      <a:cubicBezTo>
                        <a:pt x="389" y="88"/>
                        <a:pt x="303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2" name="Google Shape;1032;p21"/>
                <p:cNvSpPr/>
                <p:nvPr/>
              </p:nvSpPr>
              <p:spPr>
                <a:xfrm>
                  <a:off x="1033225" y="8683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8"/>
                        <a:pt x="0" y="194"/>
                      </a:cubicBezTo>
                      <a:cubicBezTo>
                        <a:pt x="0" y="302"/>
                        <a:pt x="88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8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3" name="Google Shape;1033;p21"/>
                <p:cNvSpPr/>
                <p:nvPr/>
              </p:nvSpPr>
              <p:spPr>
                <a:xfrm>
                  <a:off x="1072975" y="8683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8"/>
                        <a:pt x="0" y="194"/>
                      </a:cubicBezTo>
                      <a:cubicBezTo>
                        <a:pt x="0" y="302"/>
                        <a:pt x="88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8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4" name="Google Shape;1034;p21"/>
                <p:cNvSpPr/>
                <p:nvPr/>
              </p:nvSpPr>
              <p:spPr>
                <a:xfrm>
                  <a:off x="1112725" y="8683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8"/>
                        <a:pt x="0" y="194"/>
                      </a:cubicBezTo>
                      <a:cubicBezTo>
                        <a:pt x="0" y="302"/>
                        <a:pt x="88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8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5" name="Google Shape;1035;p21"/>
                <p:cNvSpPr/>
                <p:nvPr/>
              </p:nvSpPr>
              <p:spPr>
                <a:xfrm>
                  <a:off x="1152500" y="868350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0"/>
                      </a:moveTo>
                      <a:cubicBezTo>
                        <a:pt x="87" y="0"/>
                        <a:pt x="1" y="88"/>
                        <a:pt x="1" y="194"/>
                      </a:cubicBezTo>
                      <a:cubicBezTo>
                        <a:pt x="1" y="302"/>
                        <a:pt x="87" y="388"/>
                        <a:pt x="193" y="388"/>
                      </a:cubicBezTo>
                      <a:cubicBezTo>
                        <a:pt x="301" y="388"/>
                        <a:pt x="388" y="302"/>
                        <a:pt x="388" y="194"/>
                      </a:cubicBezTo>
                      <a:cubicBezTo>
                        <a:pt x="388" y="88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6" name="Google Shape;1036;p21"/>
                <p:cNvSpPr/>
                <p:nvPr/>
              </p:nvSpPr>
              <p:spPr>
                <a:xfrm>
                  <a:off x="1192275" y="868350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0"/>
                      </a:moveTo>
                      <a:cubicBezTo>
                        <a:pt x="86" y="0"/>
                        <a:pt x="0" y="88"/>
                        <a:pt x="0" y="194"/>
                      </a:cubicBezTo>
                      <a:cubicBezTo>
                        <a:pt x="0" y="302"/>
                        <a:pt x="86" y="388"/>
                        <a:pt x="193" y="388"/>
                      </a:cubicBezTo>
                      <a:cubicBezTo>
                        <a:pt x="300" y="388"/>
                        <a:pt x="387" y="302"/>
                        <a:pt x="387" y="194"/>
                      </a:cubicBezTo>
                      <a:cubicBezTo>
                        <a:pt x="387" y="88"/>
                        <a:pt x="300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7" name="Google Shape;1037;p21"/>
                <p:cNvSpPr/>
                <p:nvPr/>
              </p:nvSpPr>
              <p:spPr>
                <a:xfrm>
                  <a:off x="1232025" y="868350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4" y="0"/>
                      </a:moveTo>
                      <a:cubicBezTo>
                        <a:pt x="87" y="0"/>
                        <a:pt x="0" y="88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0" y="388"/>
                        <a:pt x="387" y="302"/>
                        <a:pt x="387" y="194"/>
                      </a:cubicBezTo>
                      <a:cubicBezTo>
                        <a:pt x="387" y="88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8" name="Google Shape;1038;p21"/>
                <p:cNvSpPr/>
                <p:nvPr/>
              </p:nvSpPr>
              <p:spPr>
                <a:xfrm>
                  <a:off x="317625" y="8342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9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9" name="Google Shape;1039;p21"/>
                <p:cNvSpPr/>
                <p:nvPr/>
              </p:nvSpPr>
              <p:spPr>
                <a:xfrm>
                  <a:off x="355750" y="8342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1"/>
                      </a:moveTo>
                      <a:cubicBezTo>
                        <a:pt x="87" y="1"/>
                        <a:pt x="0" y="210"/>
                        <a:pt x="123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3" y="312"/>
                        <a:pt x="453" y="196"/>
                      </a:cubicBezTo>
                      <a:cubicBezTo>
                        <a:pt x="453" y="89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0" name="Google Shape;1040;p21"/>
                <p:cNvSpPr/>
                <p:nvPr/>
              </p:nvSpPr>
              <p:spPr>
                <a:xfrm>
                  <a:off x="397125" y="8342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8" y="1"/>
                        <a:pt x="1" y="89"/>
                        <a:pt x="1" y="195"/>
                      </a:cubicBezTo>
                      <a:cubicBezTo>
                        <a:pt x="1" y="302"/>
                        <a:pt x="88" y="389"/>
                        <a:pt x="195" y="389"/>
                      </a:cubicBezTo>
                      <a:cubicBezTo>
                        <a:pt x="302" y="389"/>
                        <a:pt x="389" y="302"/>
                        <a:pt x="389" y="195"/>
                      </a:cubicBezTo>
                      <a:cubicBezTo>
                        <a:pt x="389" y="89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1" name="Google Shape;1041;p21"/>
                <p:cNvSpPr/>
                <p:nvPr/>
              </p:nvSpPr>
              <p:spPr>
                <a:xfrm>
                  <a:off x="435250" y="8342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0" y="208"/>
                        <a:pt x="123" y="331"/>
                      </a:cubicBezTo>
                      <a:cubicBezTo>
                        <a:pt x="163" y="371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2" name="Google Shape;1042;p21"/>
                <p:cNvSpPr/>
                <p:nvPr/>
              </p:nvSpPr>
              <p:spPr>
                <a:xfrm>
                  <a:off x="475025" y="834275"/>
                  <a:ext cx="11325" cy="9725"/>
                </a:xfrm>
                <a:custGeom>
                  <a:rect b="b" l="l" r="r" t="t"/>
                  <a:pathLst>
                    <a:path extrusionOk="0" h="389" w="453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0"/>
                      </a:cubicBezTo>
                      <a:cubicBezTo>
                        <a:pt x="258" y="0"/>
                        <a:pt x="258" y="0"/>
                        <a:pt x="257" y="0"/>
                      </a:cubicBezTo>
                      <a:cubicBezTo>
                        <a:pt x="85" y="0"/>
                        <a:pt x="0" y="208"/>
                        <a:pt x="121" y="331"/>
                      </a:cubicBezTo>
                      <a:cubicBezTo>
                        <a:pt x="161" y="371"/>
                        <a:pt x="210" y="388"/>
                        <a:pt x="258" y="388"/>
                      </a:cubicBezTo>
                      <a:cubicBezTo>
                        <a:pt x="357" y="388"/>
                        <a:pt x="453" y="311"/>
                        <a:pt x="453" y="194"/>
                      </a:cubicBezTo>
                      <a:cubicBezTo>
                        <a:pt x="453" y="88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21"/>
                <p:cNvSpPr/>
                <p:nvPr/>
              </p:nvSpPr>
              <p:spPr>
                <a:xfrm>
                  <a:off x="516425" y="83422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2"/>
                        <a:pt x="87" y="389"/>
                        <a:pt x="193" y="389"/>
                      </a:cubicBezTo>
                      <a:cubicBezTo>
                        <a:pt x="301" y="389"/>
                        <a:pt x="387" y="302"/>
                        <a:pt x="387" y="195"/>
                      </a:cubicBezTo>
                      <a:cubicBezTo>
                        <a:pt x="387" y="89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4" name="Google Shape;1044;p21"/>
                <p:cNvSpPr/>
                <p:nvPr/>
              </p:nvSpPr>
              <p:spPr>
                <a:xfrm>
                  <a:off x="554525" y="8342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3" y="0"/>
                      </a:moveTo>
                      <a:cubicBezTo>
                        <a:pt x="262" y="0"/>
                        <a:pt x="261" y="0"/>
                        <a:pt x="261" y="0"/>
                      </a:cubicBezTo>
                      <a:cubicBezTo>
                        <a:pt x="260" y="0"/>
                        <a:pt x="259" y="0"/>
                        <a:pt x="259" y="0"/>
                      </a:cubicBezTo>
                      <a:cubicBezTo>
                        <a:pt x="86" y="0"/>
                        <a:pt x="0" y="208"/>
                        <a:pt x="123" y="331"/>
                      </a:cubicBezTo>
                      <a:cubicBezTo>
                        <a:pt x="162" y="371"/>
                        <a:pt x="211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8"/>
                        <a:pt x="368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5" name="Google Shape;1045;p21"/>
                <p:cNvSpPr/>
                <p:nvPr/>
              </p:nvSpPr>
              <p:spPr>
                <a:xfrm>
                  <a:off x="595925" y="83422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1"/>
                      </a:moveTo>
                      <a:cubicBezTo>
                        <a:pt x="87" y="1"/>
                        <a:pt x="1" y="89"/>
                        <a:pt x="1" y="195"/>
                      </a:cubicBezTo>
                      <a:cubicBezTo>
                        <a:pt x="1" y="302"/>
                        <a:pt x="87" y="389"/>
                        <a:pt x="193" y="389"/>
                      </a:cubicBezTo>
                      <a:cubicBezTo>
                        <a:pt x="301" y="389"/>
                        <a:pt x="387" y="302"/>
                        <a:pt x="387" y="195"/>
                      </a:cubicBezTo>
                      <a:cubicBezTo>
                        <a:pt x="387" y="89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6" name="Google Shape;1046;p21"/>
                <p:cNvSpPr/>
                <p:nvPr/>
              </p:nvSpPr>
              <p:spPr>
                <a:xfrm>
                  <a:off x="634025" y="8342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4" y="0"/>
                      </a:moveTo>
                      <a:cubicBezTo>
                        <a:pt x="263" y="0"/>
                        <a:pt x="262" y="0"/>
                        <a:pt x="261" y="0"/>
                      </a:cubicBezTo>
                      <a:cubicBezTo>
                        <a:pt x="260" y="0"/>
                        <a:pt x="260" y="0"/>
                        <a:pt x="259" y="0"/>
                      </a:cubicBezTo>
                      <a:cubicBezTo>
                        <a:pt x="87" y="0"/>
                        <a:pt x="1" y="208"/>
                        <a:pt x="123" y="331"/>
                      </a:cubicBezTo>
                      <a:cubicBezTo>
                        <a:pt x="163" y="371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5" y="194"/>
                      </a:cubicBezTo>
                      <a:cubicBezTo>
                        <a:pt x="455" y="88"/>
                        <a:pt x="368" y="0"/>
                        <a:pt x="26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7" name="Google Shape;1047;p21"/>
                <p:cNvSpPr/>
                <p:nvPr/>
              </p:nvSpPr>
              <p:spPr>
                <a:xfrm>
                  <a:off x="673775" y="8342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08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5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8" name="Google Shape;1048;p21"/>
                <p:cNvSpPr/>
                <p:nvPr/>
              </p:nvSpPr>
              <p:spPr>
                <a:xfrm>
                  <a:off x="715200" y="8342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6" y="1"/>
                        <a:pt x="0" y="89"/>
                        <a:pt x="0" y="195"/>
                      </a:cubicBezTo>
                      <a:cubicBezTo>
                        <a:pt x="0" y="302"/>
                        <a:pt x="86" y="389"/>
                        <a:pt x="194" y="389"/>
                      </a:cubicBezTo>
                      <a:cubicBezTo>
                        <a:pt x="300" y="389"/>
                        <a:pt x="388" y="302"/>
                        <a:pt x="388" y="195"/>
                      </a:cubicBezTo>
                      <a:cubicBezTo>
                        <a:pt x="388" y="89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9" name="Google Shape;1049;p21"/>
                <p:cNvSpPr/>
                <p:nvPr/>
              </p:nvSpPr>
              <p:spPr>
                <a:xfrm>
                  <a:off x="753300" y="8342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3" y="0"/>
                      </a:moveTo>
                      <a:cubicBezTo>
                        <a:pt x="262" y="0"/>
                        <a:pt x="261" y="0"/>
                        <a:pt x="260" y="0"/>
                      </a:cubicBezTo>
                      <a:cubicBezTo>
                        <a:pt x="87" y="0"/>
                        <a:pt x="1" y="208"/>
                        <a:pt x="122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8"/>
                        <a:pt x="368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0" name="Google Shape;1050;p21"/>
                <p:cNvSpPr/>
                <p:nvPr/>
              </p:nvSpPr>
              <p:spPr>
                <a:xfrm>
                  <a:off x="794700" y="8342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0" y="389"/>
                        <a:pt x="388" y="302"/>
                        <a:pt x="388" y="195"/>
                      </a:cubicBezTo>
                      <a:cubicBezTo>
                        <a:pt x="388" y="89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1" name="Google Shape;1051;p21"/>
                <p:cNvSpPr/>
                <p:nvPr/>
              </p:nvSpPr>
              <p:spPr>
                <a:xfrm>
                  <a:off x="832825" y="8342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0"/>
                      </a:cubicBezTo>
                      <a:cubicBezTo>
                        <a:pt x="87" y="0"/>
                        <a:pt x="0" y="208"/>
                        <a:pt x="122" y="331"/>
                      </a:cubicBezTo>
                      <a:cubicBezTo>
                        <a:pt x="161" y="371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8"/>
                        <a:pt x="369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2" name="Google Shape;1052;p21"/>
                <p:cNvSpPr/>
                <p:nvPr/>
              </p:nvSpPr>
              <p:spPr>
                <a:xfrm>
                  <a:off x="872575" y="834225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60" y="1"/>
                      </a:moveTo>
                      <a:cubicBezTo>
                        <a:pt x="87" y="2"/>
                        <a:pt x="0" y="210"/>
                        <a:pt x="122" y="333"/>
                      </a:cubicBezTo>
                      <a:cubicBezTo>
                        <a:pt x="161" y="372"/>
                        <a:pt x="210" y="389"/>
                        <a:pt x="258" y="389"/>
                      </a:cubicBezTo>
                      <a:cubicBezTo>
                        <a:pt x="358" y="389"/>
                        <a:pt x="454" y="312"/>
                        <a:pt x="454" y="196"/>
                      </a:cubicBezTo>
                      <a:cubicBezTo>
                        <a:pt x="454" y="89"/>
                        <a:pt x="366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3" name="Google Shape;1053;p21"/>
                <p:cNvSpPr/>
                <p:nvPr/>
              </p:nvSpPr>
              <p:spPr>
                <a:xfrm>
                  <a:off x="913950" y="8342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7" y="1"/>
                        <a:pt x="1" y="89"/>
                        <a:pt x="1" y="195"/>
                      </a:cubicBezTo>
                      <a:cubicBezTo>
                        <a:pt x="1" y="302"/>
                        <a:pt x="87" y="389"/>
                        <a:pt x="195" y="389"/>
                      </a:cubicBezTo>
                      <a:cubicBezTo>
                        <a:pt x="302" y="389"/>
                        <a:pt x="389" y="302"/>
                        <a:pt x="389" y="195"/>
                      </a:cubicBezTo>
                      <a:cubicBezTo>
                        <a:pt x="389" y="89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4" name="Google Shape;1054;p21"/>
                <p:cNvSpPr/>
                <p:nvPr/>
              </p:nvSpPr>
              <p:spPr>
                <a:xfrm>
                  <a:off x="953700" y="8342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9" y="1"/>
                        <a:pt x="1" y="89"/>
                        <a:pt x="1" y="195"/>
                      </a:cubicBezTo>
                      <a:cubicBezTo>
                        <a:pt x="1" y="302"/>
                        <a:pt x="89" y="389"/>
                        <a:pt x="195" y="389"/>
                      </a:cubicBezTo>
                      <a:cubicBezTo>
                        <a:pt x="302" y="389"/>
                        <a:pt x="389" y="302"/>
                        <a:pt x="389" y="195"/>
                      </a:cubicBezTo>
                      <a:cubicBezTo>
                        <a:pt x="389" y="89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5" name="Google Shape;1055;p21"/>
                <p:cNvSpPr/>
                <p:nvPr/>
              </p:nvSpPr>
              <p:spPr>
                <a:xfrm>
                  <a:off x="993450" y="8342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9" y="1"/>
                        <a:pt x="1" y="89"/>
                        <a:pt x="1" y="195"/>
                      </a:cubicBezTo>
                      <a:cubicBezTo>
                        <a:pt x="1" y="302"/>
                        <a:pt x="89" y="389"/>
                        <a:pt x="195" y="389"/>
                      </a:cubicBezTo>
                      <a:cubicBezTo>
                        <a:pt x="303" y="389"/>
                        <a:pt x="389" y="302"/>
                        <a:pt x="389" y="195"/>
                      </a:cubicBezTo>
                      <a:cubicBezTo>
                        <a:pt x="389" y="89"/>
                        <a:pt x="303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6" name="Google Shape;1056;p21"/>
                <p:cNvSpPr/>
                <p:nvPr/>
              </p:nvSpPr>
              <p:spPr>
                <a:xfrm>
                  <a:off x="1033225" y="8342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9"/>
                        <a:pt x="0" y="195"/>
                      </a:cubicBezTo>
                      <a:cubicBezTo>
                        <a:pt x="0" y="302"/>
                        <a:pt x="88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9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7" name="Google Shape;1057;p21"/>
                <p:cNvSpPr/>
                <p:nvPr/>
              </p:nvSpPr>
              <p:spPr>
                <a:xfrm>
                  <a:off x="1072975" y="8342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9"/>
                        <a:pt x="0" y="195"/>
                      </a:cubicBezTo>
                      <a:cubicBezTo>
                        <a:pt x="0" y="302"/>
                        <a:pt x="88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9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8" name="Google Shape;1058;p21"/>
                <p:cNvSpPr/>
                <p:nvPr/>
              </p:nvSpPr>
              <p:spPr>
                <a:xfrm>
                  <a:off x="1112725" y="8342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9"/>
                        <a:pt x="0" y="195"/>
                      </a:cubicBezTo>
                      <a:cubicBezTo>
                        <a:pt x="0" y="302"/>
                        <a:pt x="88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9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9" name="Google Shape;1059;p21"/>
                <p:cNvSpPr/>
                <p:nvPr/>
              </p:nvSpPr>
              <p:spPr>
                <a:xfrm>
                  <a:off x="1152500" y="83422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1"/>
                      </a:moveTo>
                      <a:cubicBezTo>
                        <a:pt x="87" y="1"/>
                        <a:pt x="1" y="89"/>
                        <a:pt x="1" y="195"/>
                      </a:cubicBezTo>
                      <a:cubicBezTo>
                        <a:pt x="1" y="302"/>
                        <a:pt x="87" y="389"/>
                        <a:pt x="193" y="389"/>
                      </a:cubicBezTo>
                      <a:cubicBezTo>
                        <a:pt x="301" y="389"/>
                        <a:pt x="388" y="302"/>
                        <a:pt x="388" y="195"/>
                      </a:cubicBezTo>
                      <a:cubicBezTo>
                        <a:pt x="388" y="89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0" name="Google Shape;1060;p21"/>
                <p:cNvSpPr/>
                <p:nvPr/>
              </p:nvSpPr>
              <p:spPr>
                <a:xfrm>
                  <a:off x="1192275" y="83422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1"/>
                      </a:moveTo>
                      <a:cubicBezTo>
                        <a:pt x="86" y="1"/>
                        <a:pt x="0" y="89"/>
                        <a:pt x="0" y="195"/>
                      </a:cubicBezTo>
                      <a:cubicBezTo>
                        <a:pt x="0" y="302"/>
                        <a:pt x="86" y="389"/>
                        <a:pt x="193" y="389"/>
                      </a:cubicBezTo>
                      <a:cubicBezTo>
                        <a:pt x="300" y="389"/>
                        <a:pt x="387" y="302"/>
                        <a:pt x="387" y="195"/>
                      </a:cubicBezTo>
                      <a:cubicBezTo>
                        <a:pt x="387" y="89"/>
                        <a:pt x="300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1" name="Google Shape;1061;p21"/>
                <p:cNvSpPr/>
                <p:nvPr/>
              </p:nvSpPr>
              <p:spPr>
                <a:xfrm>
                  <a:off x="1232025" y="83422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4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0" y="389"/>
                        <a:pt x="387" y="302"/>
                        <a:pt x="387" y="195"/>
                      </a:cubicBezTo>
                      <a:cubicBezTo>
                        <a:pt x="387" y="89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2" name="Google Shape;1062;p21"/>
                <p:cNvSpPr/>
                <p:nvPr/>
              </p:nvSpPr>
              <p:spPr>
                <a:xfrm>
                  <a:off x="317625" y="8001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8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8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3" name="Google Shape;1063;p21"/>
                <p:cNvSpPr/>
                <p:nvPr/>
              </p:nvSpPr>
              <p:spPr>
                <a:xfrm>
                  <a:off x="355750" y="800125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59" y="1"/>
                      </a:moveTo>
                      <a:cubicBezTo>
                        <a:pt x="87" y="1"/>
                        <a:pt x="0" y="210"/>
                        <a:pt x="123" y="333"/>
                      </a:cubicBezTo>
                      <a:cubicBezTo>
                        <a:pt x="162" y="372"/>
                        <a:pt x="210" y="389"/>
                        <a:pt x="258" y="389"/>
                      </a:cubicBezTo>
                      <a:cubicBezTo>
                        <a:pt x="357" y="389"/>
                        <a:pt x="453" y="312"/>
                        <a:pt x="453" y="196"/>
                      </a:cubicBezTo>
                      <a:cubicBezTo>
                        <a:pt x="453" y="88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4" name="Google Shape;1064;p21"/>
                <p:cNvSpPr/>
                <p:nvPr/>
              </p:nvSpPr>
              <p:spPr>
                <a:xfrm>
                  <a:off x="397125" y="8001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8" y="1"/>
                        <a:pt x="1" y="88"/>
                        <a:pt x="1" y="195"/>
                      </a:cubicBezTo>
                      <a:cubicBezTo>
                        <a:pt x="1" y="302"/>
                        <a:pt x="88" y="389"/>
                        <a:pt x="195" y="389"/>
                      </a:cubicBezTo>
                      <a:cubicBezTo>
                        <a:pt x="302" y="389"/>
                        <a:pt x="389" y="302"/>
                        <a:pt x="389" y="195"/>
                      </a:cubicBezTo>
                      <a:cubicBezTo>
                        <a:pt x="389" y="88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5" name="Google Shape;1065;p21"/>
                <p:cNvSpPr/>
                <p:nvPr/>
              </p:nvSpPr>
              <p:spPr>
                <a:xfrm>
                  <a:off x="435250" y="8001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0" y="209"/>
                        <a:pt x="123" y="331"/>
                      </a:cubicBezTo>
                      <a:cubicBezTo>
                        <a:pt x="163" y="370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6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6" name="Google Shape;1066;p21"/>
                <p:cNvSpPr/>
                <p:nvPr/>
              </p:nvSpPr>
              <p:spPr>
                <a:xfrm>
                  <a:off x="475000" y="8001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1" y="208"/>
                        <a:pt x="122" y="331"/>
                      </a:cubicBezTo>
                      <a:cubicBezTo>
                        <a:pt x="162" y="370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6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7" name="Google Shape;1067;p21"/>
                <p:cNvSpPr/>
                <p:nvPr/>
              </p:nvSpPr>
              <p:spPr>
                <a:xfrm>
                  <a:off x="516425" y="80012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1"/>
                      </a:moveTo>
                      <a:cubicBezTo>
                        <a:pt x="87" y="1"/>
                        <a:pt x="0" y="88"/>
                        <a:pt x="0" y="195"/>
                      </a:cubicBezTo>
                      <a:cubicBezTo>
                        <a:pt x="0" y="302"/>
                        <a:pt x="87" y="389"/>
                        <a:pt x="193" y="389"/>
                      </a:cubicBezTo>
                      <a:cubicBezTo>
                        <a:pt x="301" y="389"/>
                        <a:pt x="387" y="302"/>
                        <a:pt x="387" y="195"/>
                      </a:cubicBezTo>
                      <a:cubicBezTo>
                        <a:pt x="387" y="88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8" name="Google Shape;1068;p21"/>
                <p:cNvSpPr/>
                <p:nvPr/>
              </p:nvSpPr>
              <p:spPr>
                <a:xfrm>
                  <a:off x="554500" y="8001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2" y="0"/>
                      </a:moveTo>
                      <a:cubicBezTo>
                        <a:pt x="87" y="0"/>
                        <a:pt x="1" y="208"/>
                        <a:pt x="124" y="331"/>
                      </a:cubicBezTo>
                      <a:cubicBezTo>
                        <a:pt x="163" y="370"/>
                        <a:pt x="212" y="388"/>
                        <a:pt x="260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6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9" name="Google Shape;1069;p21"/>
                <p:cNvSpPr/>
                <p:nvPr/>
              </p:nvSpPr>
              <p:spPr>
                <a:xfrm>
                  <a:off x="595925" y="80012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1"/>
                      </a:moveTo>
                      <a:cubicBezTo>
                        <a:pt x="87" y="1"/>
                        <a:pt x="1" y="88"/>
                        <a:pt x="1" y="195"/>
                      </a:cubicBezTo>
                      <a:cubicBezTo>
                        <a:pt x="1" y="302"/>
                        <a:pt x="87" y="389"/>
                        <a:pt x="193" y="389"/>
                      </a:cubicBezTo>
                      <a:cubicBezTo>
                        <a:pt x="301" y="389"/>
                        <a:pt x="387" y="302"/>
                        <a:pt x="387" y="195"/>
                      </a:cubicBezTo>
                      <a:cubicBezTo>
                        <a:pt x="387" y="88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0" name="Google Shape;1070;p21"/>
                <p:cNvSpPr/>
                <p:nvPr/>
              </p:nvSpPr>
              <p:spPr>
                <a:xfrm>
                  <a:off x="634025" y="8001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08"/>
                        <a:pt x="123" y="331"/>
                      </a:cubicBezTo>
                      <a:cubicBezTo>
                        <a:pt x="163" y="370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3" y="86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1" name="Google Shape;1071;p21"/>
                <p:cNvSpPr/>
                <p:nvPr/>
              </p:nvSpPr>
              <p:spPr>
                <a:xfrm>
                  <a:off x="673775" y="8001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09"/>
                        <a:pt x="123" y="331"/>
                      </a:cubicBezTo>
                      <a:cubicBezTo>
                        <a:pt x="163" y="370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3" y="86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2" name="Google Shape;1072;p21"/>
                <p:cNvSpPr/>
                <p:nvPr/>
              </p:nvSpPr>
              <p:spPr>
                <a:xfrm>
                  <a:off x="715200" y="8001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6" y="1"/>
                        <a:pt x="0" y="88"/>
                        <a:pt x="0" y="195"/>
                      </a:cubicBezTo>
                      <a:cubicBezTo>
                        <a:pt x="0" y="302"/>
                        <a:pt x="86" y="389"/>
                        <a:pt x="194" y="389"/>
                      </a:cubicBezTo>
                      <a:cubicBezTo>
                        <a:pt x="300" y="389"/>
                        <a:pt x="388" y="302"/>
                        <a:pt x="388" y="195"/>
                      </a:cubicBezTo>
                      <a:cubicBezTo>
                        <a:pt x="388" y="88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3" name="Google Shape;1073;p21"/>
                <p:cNvSpPr/>
                <p:nvPr/>
              </p:nvSpPr>
              <p:spPr>
                <a:xfrm>
                  <a:off x="753300" y="80017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0"/>
                      </a:moveTo>
                      <a:cubicBezTo>
                        <a:pt x="87" y="0"/>
                        <a:pt x="1" y="209"/>
                        <a:pt x="122" y="331"/>
                      </a:cubicBezTo>
                      <a:cubicBezTo>
                        <a:pt x="162" y="370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6"/>
                        <a:pt x="366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4" name="Google Shape;1074;p21"/>
                <p:cNvSpPr/>
                <p:nvPr/>
              </p:nvSpPr>
              <p:spPr>
                <a:xfrm>
                  <a:off x="794700" y="8001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8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0" y="389"/>
                        <a:pt x="388" y="302"/>
                        <a:pt x="388" y="195"/>
                      </a:cubicBezTo>
                      <a:cubicBezTo>
                        <a:pt x="388" y="88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5" name="Google Shape;1075;p21"/>
                <p:cNvSpPr/>
                <p:nvPr/>
              </p:nvSpPr>
              <p:spPr>
                <a:xfrm>
                  <a:off x="832825" y="80017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09"/>
                        <a:pt x="122" y="331"/>
                      </a:cubicBezTo>
                      <a:cubicBezTo>
                        <a:pt x="161" y="370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6"/>
                        <a:pt x="366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6" name="Google Shape;1076;p21"/>
                <p:cNvSpPr/>
                <p:nvPr/>
              </p:nvSpPr>
              <p:spPr>
                <a:xfrm>
                  <a:off x="872575" y="800125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60" y="1"/>
                      </a:moveTo>
                      <a:cubicBezTo>
                        <a:pt x="87" y="2"/>
                        <a:pt x="0" y="211"/>
                        <a:pt x="122" y="333"/>
                      </a:cubicBezTo>
                      <a:cubicBezTo>
                        <a:pt x="161" y="372"/>
                        <a:pt x="210" y="389"/>
                        <a:pt x="258" y="389"/>
                      </a:cubicBezTo>
                      <a:cubicBezTo>
                        <a:pt x="358" y="389"/>
                        <a:pt x="454" y="312"/>
                        <a:pt x="454" y="196"/>
                      </a:cubicBezTo>
                      <a:cubicBezTo>
                        <a:pt x="454" y="88"/>
                        <a:pt x="366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7" name="Google Shape;1077;p21"/>
                <p:cNvSpPr/>
                <p:nvPr/>
              </p:nvSpPr>
              <p:spPr>
                <a:xfrm>
                  <a:off x="913950" y="8001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7" y="1"/>
                        <a:pt x="1" y="88"/>
                        <a:pt x="1" y="195"/>
                      </a:cubicBezTo>
                      <a:cubicBezTo>
                        <a:pt x="1" y="302"/>
                        <a:pt x="87" y="389"/>
                        <a:pt x="195" y="389"/>
                      </a:cubicBezTo>
                      <a:cubicBezTo>
                        <a:pt x="302" y="389"/>
                        <a:pt x="389" y="302"/>
                        <a:pt x="389" y="195"/>
                      </a:cubicBezTo>
                      <a:cubicBezTo>
                        <a:pt x="389" y="88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8" name="Google Shape;1078;p21"/>
                <p:cNvSpPr/>
                <p:nvPr/>
              </p:nvSpPr>
              <p:spPr>
                <a:xfrm>
                  <a:off x="953700" y="8001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9" y="1"/>
                        <a:pt x="1" y="88"/>
                        <a:pt x="1" y="195"/>
                      </a:cubicBezTo>
                      <a:cubicBezTo>
                        <a:pt x="1" y="302"/>
                        <a:pt x="89" y="389"/>
                        <a:pt x="195" y="389"/>
                      </a:cubicBezTo>
                      <a:cubicBezTo>
                        <a:pt x="302" y="389"/>
                        <a:pt x="389" y="302"/>
                        <a:pt x="389" y="195"/>
                      </a:cubicBezTo>
                      <a:cubicBezTo>
                        <a:pt x="389" y="88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9" name="Google Shape;1079;p21"/>
                <p:cNvSpPr/>
                <p:nvPr/>
              </p:nvSpPr>
              <p:spPr>
                <a:xfrm>
                  <a:off x="993450" y="8001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9" y="1"/>
                        <a:pt x="1" y="88"/>
                        <a:pt x="1" y="195"/>
                      </a:cubicBezTo>
                      <a:cubicBezTo>
                        <a:pt x="1" y="302"/>
                        <a:pt x="89" y="389"/>
                        <a:pt x="195" y="389"/>
                      </a:cubicBezTo>
                      <a:cubicBezTo>
                        <a:pt x="303" y="389"/>
                        <a:pt x="389" y="302"/>
                        <a:pt x="389" y="195"/>
                      </a:cubicBezTo>
                      <a:cubicBezTo>
                        <a:pt x="389" y="88"/>
                        <a:pt x="303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0" name="Google Shape;1080;p21"/>
                <p:cNvSpPr/>
                <p:nvPr/>
              </p:nvSpPr>
              <p:spPr>
                <a:xfrm>
                  <a:off x="1033225" y="8001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8"/>
                        <a:pt x="0" y="195"/>
                      </a:cubicBezTo>
                      <a:cubicBezTo>
                        <a:pt x="0" y="302"/>
                        <a:pt x="88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8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1" name="Google Shape;1081;p21"/>
                <p:cNvSpPr/>
                <p:nvPr/>
              </p:nvSpPr>
              <p:spPr>
                <a:xfrm>
                  <a:off x="1072975" y="8001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8"/>
                        <a:pt x="0" y="195"/>
                      </a:cubicBezTo>
                      <a:cubicBezTo>
                        <a:pt x="0" y="302"/>
                        <a:pt x="88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8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2" name="Google Shape;1082;p21"/>
                <p:cNvSpPr/>
                <p:nvPr/>
              </p:nvSpPr>
              <p:spPr>
                <a:xfrm>
                  <a:off x="1112725" y="8001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8" y="1"/>
                        <a:pt x="0" y="88"/>
                        <a:pt x="0" y="195"/>
                      </a:cubicBezTo>
                      <a:cubicBezTo>
                        <a:pt x="0" y="302"/>
                        <a:pt x="88" y="389"/>
                        <a:pt x="194" y="389"/>
                      </a:cubicBezTo>
                      <a:cubicBezTo>
                        <a:pt x="302" y="389"/>
                        <a:pt x="388" y="302"/>
                        <a:pt x="388" y="195"/>
                      </a:cubicBezTo>
                      <a:cubicBezTo>
                        <a:pt x="388" y="88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3" name="Google Shape;1083;p21"/>
                <p:cNvSpPr/>
                <p:nvPr/>
              </p:nvSpPr>
              <p:spPr>
                <a:xfrm>
                  <a:off x="1152500" y="80012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1"/>
                      </a:moveTo>
                      <a:cubicBezTo>
                        <a:pt x="87" y="1"/>
                        <a:pt x="1" y="88"/>
                        <a:pt x="1" y="195"/>
                      </a:cubicBezTo>
                      <a:cubicBezTo>
                        <a:pt x="1" y="302"/>
                        <a:pt x="87" y="389"/>
                        <a:pt x="193" y="389"/>
                      </a:cubicBezTo>
                      <a:cubicBezTo>
                        <a:pt x="301" y="389"/>
                        <a:pt x="388" y="302"/>
                        <a:pt x="388" y="195"/>
                      </a:cubicBezTo>
                      <a:cubicBezTo>
                        <a:pt x="388" y="88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4" name="Google Shape;1084;p21"/>
                <p:cNvSpPr/>
                <p:nvPr/>
              </p:nvSpPr>
              <p:spPr>
                <a:xfrm>
                  <a:off x="1192275" y="80012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1"/>
                      </a:moveTo>
                      <a:cubicBezTo>
                        <a:pt x="86" y="1"/>
                        <a:pt x="0" y="88"/>
                        <a:pt x="0" y="195"/>
                      </a:cubicBezTo>
                      <a:cubicBezTo>
                        <a:pt x="0" y="302"/>
                        <a:pt x="86" y="389"/>
                        <a:pt x="193" y="389"/>
                      </a:cubicBezTo>
                      <a:cubicBezTo>
                        <a:pt x="300" y="389"/>
                        <a:pt x="387" y="302"/>
                        <a:pt x="387" y="195"/>
                      </a:cubicBezTo>
                      <a:cubicBezTo>
                        <a:pt x="387" y="88"/>
                        <a:pt x="300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5" name="Google Shape;1085;p21"/>
                <p:cNvSpPr/>
                <p:nvPr/>
              </p:nvSpPr>
              <p:spPr>
                <a:xfrm>
                  <a:off x="1232025" y="80012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4" y="1"/>
                      </a:moveTo>
                      <a:cubicBezTo>
                        <a:pt x="87" y="1"/>
                        <a:pt x="0" y="88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0" y="389"/>
                        <a:pt x="387" y="302"/>
                        <a:pt x="387" y="195"/>
                      </a:cubicBezTo>
                      <a:cubicBezTo>
                        <a:pt x="387" y="88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6" name="Google Shape;1086;p21"/>
                <p:cNvSpPr/>
                <p:nvPr/>
              </p:nvSpPr>
              <p:spPr>
                <a:xfrm>
                  <a:off x="355750" y="7660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09"/>
                        <a:pt x="123" y="332"/>
                      </a:cubicBezTo>
                      <a:cubicBezTo>
                        <a:pt x="162" y="371"/>
                        <a:pt x="210" y="389"/>
                        <a:pt x="258" y="389"/>
                      </a:cubicBezTo>
                      <a:cubicBezTo>
                        <a:pt x="357" y="389"/>
                        <a:pt x="453" y="312"/>
                        <a:pt x="453" y="196"/>
                      </a:cubicBezTo>
                      <a:cubicBezTo>
                        <a:pt x="453" y="88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7" name="Google Shape;1087;p21"/>
                <p:cNvSpPr/>
                <p:nvPr/>
              </p:nvSpPr>
              <p:spPr>
                <a:xfrm>
                  <a:off x="397125" y="7660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8" y="0"/>
                        <a:pt x="1" y="88"/>
                        <a:pt x="1" y="194"/>
                      </a:cubicBezTo>
                      <a:cubicBezTo>
                        <a:pt x="1" y="302"/>
                        <a:pt x="88" y="388"/>
                        <a:pt x="195" y="388"/>
                      </a:cubicBezTo>
                      <a:cubicBezTo>
                        <a:pt x="302" y="388"/>
                        <a:pt x="389" y="302"/>
                        <a:pt x="389" y="194"/>
                      </a:cubicBezTo>
                      <a:cubicBezTo>
                        <a:pt x="389" y="88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8" name="Google Shape;1088;p21"/>
                <p:cNvSpPr/>
                <p:nvPr/>
              </p:nvSpPr>
              <p:spPr>
                <a:xfrm>
                  <a:off x="435250" y="7660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0" y="208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9" name="Google Shape;1089;p21"/>
                <p:cNvSpPr/>
                <p:nvPr/>
              </p:nvSpPr>
              <p:spPr>
                <a:xfrm>
                  <a:off x="475025" y="766050"/>
                  <a:ext cx="11325" cy="9725"/>
                </a:xfrm>
                <a:custGeom>
                  <a:rect b="b" l="l" r="r" t="t"/>
                  <a:pathLst>
                    <a:path extrusionOk="0" h="389" w="453">
                      <a:moveTo>
                        <a:pt x="262" y="1"/>
                      </a:moveTo>
                      <a:cubicBezTo>
                        <a:pt x="261" y="1"/>
                        <a:pt x="260" y="1"/>
                        <a:pt x="259" y="1"/>
                      </a:cubicBezTo>
                      <a:cubicBezTo>
                        <a:pt x="258" y="1"/>
                        <a:pt x="258" y="1"/>
                        <a:pt x="257" y="1"/>
                      </a:cubicBezTo>
                      <a:cubicBezTo>
                        <a:pt x="85" y="1"/>
                        <a:pt x="0" y="209"/>
                        <a:pt x="121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7" y="389"/>
                        <a:pt x="453" y="312"/>
                        <a:pt x="453" y="195"/>
                      </a:cubicBezTo>
                      <a:cubicBezTo>
                        <a:pt x="453" y="88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0" name="Google Shape;1090;p21"/>
                <p:cNvSpPr/>
                <p:nvPr/>
              </p:nvSpPr>
              <p:spPr>
                <a:xfrm>
                  <a:off x="516425" y="76602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0"/>
                      </a:moveTo>
                      <a:cubicBezTo>
                        <a:pt x="87" y="0"/>
                        <a:pt x="0" y="88"/>
                        <a:pt x="0" y="194"/>
                      </a:cubicBezTo>
                      <a:cubicBezTo>
                        <a:pt x="0" y="302"/>
                        <a:pt x="87" y="388"/>
                        <a:pt x="193" y="388"/>
                      </a:cubicBezTo>
                      <a:cubicBezTo>
                        <a:pt x="301" y="388"/>
                        <a:pt x="387" y="302"/>
                        <a:pt x="387" y="194"/>
                      </a:cubicBezTo>
                      <a:cubicBezTo>
                        <a:pt x="387" y="88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1" name="Google Shape;1091;p21"/>
                <p:cNvSpPr/>
                <p:nvPr/>
              </p:nvSpPr>
              <p:spPr>
                <a:xfrm>
                  <a:off x="554525" y="7660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3" y="1"/>
                      </a:moveTo>
                      <a:cubicBezTo>
                        <a:pt x="262" y="1"/>
                        <a:pt x="261" y="1"/>
                        <a:pt x="261" y="1"/>
                      </a:cubicBezTo>
                      <a:cubicBezTo>
                        <a:pt x="260" y="1"/>
                        <a:pt x="259" y="1"/>
                        <a:pt x="259" y="1"/>
                      </a:cubicBezTo>
                      <a:cubicBezTo>
                        <a:pt x="86" y="1"/>
                        <a:pt x="0" y="209"/>
                        <a:pt x="123" y="331"/>
                      </a:cubicBezTo>
                      <a:cubicBezTo>
                        <a:pt x="162" y="371"/>
                        <a:pt x="211" y="389"/>
                        <a:pt x="258" y="389"/>
                      </a:cubicBezTo>
                      <a:cubicBezTo>
                        <a:pt x="358" y="389"/>
                        <a:pt x="453" y="312"/>
                        <a:pt x="453" y="195"/>
                      </a:cubicBezTo>
                      <a:cubicBezTo>
                        <a:pt x="453" y="88"/>
                        <a:pt x="368" y="1"/>
                        <a:pt x="26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2" name="Google Shape;1092;p21"/>
                <p:cNvSpPr/>
                <p:nvPr/>
              </p:nvSpPr>
              <p:spPr>
                <a:xfrm>
                  <a:off x="595925" y="76602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0"/>
                      </a:moveTo>
                      <a:cubicBezTo>
                        <a:pt x="87" y="0"/>
                        <a:pt x="1" y="88"/>
                        <a:pt x="1" y="194"/>
                      </a:cubicBezTo>
                      <a:cubicBezTo>
                        <a:pt x="1" y="302"/>
                        <a:pt x="87" y="388"/>
                        <a:pt x="193" y="388"/>
                      </a:cubicBezTo>
                      <a:cubicBezTo>
                        <a:pt x="301" y="388"/>
                        <a:pt x="387" y="302"/>
                        <a:pt x="387" y="194"/>
                      </a:cubicBezTo>
                      <a:cubicBezTo>
                        <a:pt x="387" y="88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3" name="Google Shape;1093;p21"/>
                <p:cNvSpPr/>
                <p:nvPr/>
              </p:nvSpPr>
              <p:spPr>
                <a:xfrm>
                  <a:off x="634025" y="76605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4" y="1"/>
                      </a:moveTo>
                      <a:cubicBezTo>
                        <a:pt x="263" y="1"/>
                        <a:pt x="262" y="1"/>
                        <a:pt x="261" y="1"/>
                      </a:cubicBezTo>
                      <a:cubicBezTo>
                        <a:pt x="260" y="1"/>
                        <a:pt x="260" y="1"/>
                        <a:pt x="259" y="1"/>
                      </a:cubicBezTo>
                      <a:cubicBezTo>
                        <a:pt x="87" y="1"/>
                        <a:pt x="1" y="209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9" y="389"/>
                        <a:pt x="454" y="312"/>
                        <a:pt x="455" y="195"/>
                      </a:cubicBezTo>
                      <a:cubicBezTo>
                        <a:pt x="455" y="88"/>
                        <a:pt x="368" y="1"/>
                        <a:pt x="26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4" name="Google Shape;1094;p21"/>
                <p:cNvSpPr/>
                <p:nvPr/>
              </p:nvSpPr>
              <p:spPr>
                <a:xfrm>
                  <a:off x="673775" y="76605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1"/>
                      </a:moveTo>
                      <a:cubicBezTo>
                        <a:pt x="88" y="1"/>
                        <a:pt x="0" y="208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5" name="Google Shape;1095;p21"/>
                <p:cNvSpPr/>
                <p:nvPr/>
              </p:nvSpPr>
              <p:spPr>
                <a:xfrm>
                  <a:off x="715200" y="7660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6" y="0"/>
                        <a:pt x="0" y="88"/>
                        <a:pt x="0" y="194"/>
                      </a:cubicBezTo>
                      <a:cubicBezTo>
                        <a:pt x="0" y="302"/>
                        <a:pt x="86" y="388"/>
                        <a:pt x="194" y="388"/>
                      </a:cubicBezTo>
                      <a:cubicBezTo>
                        <a:pt x="300" y="388"/>
                        <a:pt x="388" y="302"/>
                        <a:pt x="388" y="194"/>
                      </a:cubicBezTo>
                      <a:cubicBezTo>
                        <a:pt x="388" y="88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6" name="Google Shape;1096;p21"/>
                <p:cNvSpPr/>
                <p:nvPr/>
              </p:nvSpPr>
              <p:spPr>
                <a:xfrm>
                  <a:off x="753300" y="76605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3" y="1"/>
                      </a:moveTo>
                      <a:cubicBezTo>
                        <a:pt x="262" y="1"/>
                        <a:pt x="261" y="1"/>
                        <a:pt x="260" y="1"/>
                      </a:cubicBezTo>
                      <a:cubicBezTo>
                        <a:pt x="87" y="1"/>
                        <a:pt x="1" y="208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8"/>
                        <a:pt x="368" y="1"/>
                        <a:pt x="26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7" name="Google Shape;1097;p21"/>
                <p:cNvSpPr/>
                <p:nvPr/>
              </p:nvSpPr>
              <p:spPr>
                <a:xfrm>
                  <a:off x="794700" y="7660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7" y="0"/>
                        <a:pt x="0" y="88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0" y="388"/>
                        <a:pt x="388" y="302"/>
                        <a:pt x="388" y="194"/>
                      </a:cubicBezTo>
                      <a:cubicBezTo>
                        <a:pt x="388" y="88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8" name="Google Shape;1098;p21"/>
                <p:cNvSpPr/>
                <p:nvPr/>
              </p:nvSpPr>
              <p:spPr>
                <a:xfrm>
                  <a:off x="832825" y="7660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1"/>
                      </a:moveTo>
                      <a:cubicBezTo>
                        <a:pt x="261" y="1"/>
                        <a:pt x="260" y="1"/>
                        <a:pt x="259" y="1"/>
                      </a:cubicBezTo>
                      <a:cubicBezTo>
                        <a:pt x="87" y="1"/>
                        <a:pt x="0" y="208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2"/>
                        <a:pt x="453" y="195"/>
                      </a:cubicBezTo>
                      <a:cubicBezTo>
                        <a:pt x="453" y="88"/>
                        <a:pt x="369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9" name="Google Shape;1099;p21"/>
                <p:cNvSpPr/>
                <p:nvPr/>
              </p:nvSpPr>
              <p:spPr>
                <a:xfrm>
                  <a:off x="872575" y="7660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2"/>
                        <a:pt x="0" y="211"/>
                        <a:pt x="122" y="332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4" y="312"/>
                        <a:pt x="454" y="196"/>
                      </a:cubicBezTo>
                      <a:cubicBezTo>
                        <a:pt x="454" y="88"/>
                        <a:pt x="366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0" name="Google Shape;1100;p21"/>
                <p:cNvSpPr/>
                <p:nvPr/>
              </p:nvSpPr>
              <p:spPr>
                <a:xfrm>
                  <a:off x="913950" y="7660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7" y="0"/>
                        <a:pt x="1" y="88"/>
                        <a:pt x="1" y="194"/>
                      </a:cubicBezTo>
                      <a:cubicBezTo>
                        <a:pt x="1" y="302"/>
                        <a:pt x="87" y="388"/>
                        <a:pt x="195" y="388"/>
                      </a:cubicBezTo>
                      <a:cubicBezTo>
                        <a:pt x="302" y="388"/>
                        <a:pt x="389" y="302"/>
                        <a:pt x="389" y="194"/>
                      </a:cubicBezTo>
                      <a:cubicBezTo>
                        <a:pt x="389" y="88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1" name="Google Shape;1101;p21"/>
                <p:cNvSpPr/>
                <p:nvPr/>
              </p:nvSpPr>
              <p:spPr>
                <a:xfrm>
                  <a:off x="953700" y="7660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9" y="0"/>
                        <a:pt x="1" y="88"/>
                        <a:pt x="1" y="194"/>
                      </a:cubicBezTo>
                      <a:cubicBezTo>
                        <a:pt x="1" y="302"/>
                        <a:pt x="89" y="388"/>
                        <a:pt x="195" y="388"/>
                      </a:cubicBezTo>
                      <a:cubicBezTo>
                        <a:pt x="302" y="388"/>
                        <a:pt x="389" y="302"/>
                        <a:pt x="389" y="194"/>
                      </a:cubicBezTo>
                      <a:cubicBezTo>
                        <a:pt x="389" y="88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2" name="Google Shape;1102;p21"/>
                <p:cNvSpPr/>
                <p:nvPr/>
              </p:nvSpPr>
              <p:spPr>
                <a:xfrm>
                  <a:off x="993450" y="7660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9" y="0"/>
                        <a:pt x="1" y="88"/>
                        <a:pt x="1" y="194"/>
                      </a:cubicBezTo>
                      <a:cubicBezTo>
                        <a:pt x="1" y="302"/>
                        <a:pt x="89" y="388"/>
                        <a:pt x="195" y="388"/>
                      </a:cubicBezTo>
                      <a:cubicBezTo>
                        <a:pt x="303" y="388"/>
                        <a:pt x="389" y="302"/>
                        <a:pt x="389" y="194"/>
                      </a:cubicBezTo>
                      <a:cubicBezTo>
                        <a:pt x="389" y="88"/>
                        <a:pt x="303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3" name="Google Shape;1103;p21"/>
                <p:cNvSpPr/>
                <p:nvPr/>
              </p:nvSpPr>
              <p:spPr>
                <a:xfrm>
                  <a:off x="1033225" y="7660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8"/>
                        <a:pt x="0" y="194"/>
                      </a:cubicBezTo>
                      <a:cubicBezTo>
                        <a:pt x="0" y="302"/>
                        <a:pt x="88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8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4" name="Google Shape;1104;p21"/>
                <p:cNvSpPr/>
                <p:nvPr/>
              </p:nvSpPr>
              <p:spPr>
                <a:xfrm>
                  <a:off x="1072975" y="7660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8"/>
                        <a:pt x="0" y="194"/>
                      </a:cubicBezTo>
                      <a:cubicBezTo>
                        <a:pt x="0" y="302"/>
                        <a:pt x="88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8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5" name="Google Shape;1105;p21"/>
                <p:cNvSpPr/>
                <p:nvPr/>
              </p:nvSpPr>
              <p:spPr>
                <a:xfrm>
                  <a:off x="1112725" y="7660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8" y="0"/>
                        <a:pt x="0" y="88"/>
                        <a:pt x="0" y="194"/>
                      </a:cubicBezTo>
                      <a:cubicBezTo>
                        <a:pt x="0" y="302"/>
                        <a:pt x="88" y="388"/>
                        <a:pt x="194" y="388"/>
                      </a:cubicBezTo>
                      <a:cubicBezTo>
                        <a:pt x="302" y="388"/>
                        <a:pt x="388" y="302"/>
                        <a:pt x="388" y="194"/>
                      </a:cubicBezTo>
                      <a:cubicBezTo>
                        <a:pt x="388" y="88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6" name="Google Shape;1106;p21"/>
                <p:cNvSpPr/>
                <p:nvPr/>
              </p:nvSpPr>
              <p:spPr>
                <a:xfrm>
                  <a:off x="1152500" y="76602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3" y="0"/>
                      </a:moveTo>
                      <a:cubicBezTo>
                        <a:pt x="87" y="0"/>
                        <a:pt x="1" y="88"/>
                        <a:pt x="1" y="194"/>
                      </a:cubicBezTo>
                      <a:cubicBezTo>
                        <a:pt x="1" y="302"/>
                        <a:pt x="87" y="388"/>
                        <a:pt x="193" y="388"/>
                      </a:cubicBezTo>
                      <a:cubicBezTo>
                        <a:pt x="301" y="388"/>
                        <a:pt x="388" y="302"/>
                        <a:pt x="388" y="194"/>
                      </a:cubicBezTo>
                      <a:cubicBezTo>
                        <a:pt x="388" y="88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7" name="Google Shape;1107;p21"/>
                <p:cNvSpPr/>
                <p:nvPr/>
              </p:nvSpPr>
              <p:spPr>
                <a:xfrm>
                  <a:off x="1192275" y="76602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3" y="0"/>
                      </a:moveTo>
                      <a:cubicBezTo>
                        <a:pt x="86" y="0"/>
                        <a:pt x="0" y="88"/>
                        <a:pt x="0" y="194"/>
                      </a:cubicBezTo>
                      <a:cubicBezTo>
                        <a:pt x="0" y="302"/>
                        <a:pt x="86" y="388"/>
                        <a:pt x="193" y="388"/>
                      </a:cubicBezTo>
                      <a:cubicBezTo>
                        <a:pt x="300" y="388"/>
                        <a:pt x="387" y="302"/>
                        <a:pt x="387" y="194"/>
                      </a:cubicBezTo>
                      <a:cubicBezTo>
                        <a:pt x="387" y="88"/>
                        <a:pt x="300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8" name="Google Shape;1108;p21"/>
                <p:cNvSpPr/>
                <p:nvPr/>
              </p:nvSpPr>
              <p:spPr>
                <a:xfrm>
                  <a:off x="1232025" y="766025"/>
                  <a:ext cx="9675" cy="9725"/>
                </a:xfrm>
                <a:custGeom>
                  <a:rect b="b" l="l" r="r" t="t"/>
                  <a:pathLst>
                    <a:path extrusionOk="0" h="389" w="387">
                      <a:moveTo>
                        <a:pt x="194" y="0"/>
                      </a:moveTo>
                      <a:cubicBezTo>
                        <a:pt x="87" y="0"/>
                        <a:pt x="0" y="88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0" y="388"/>
                        <a:pt x="387" y="302"/>
                        <a:pt x="387" y="194"/>
                      </a:cubicBezTo>
                      <a:cubicBezTo>
                        <a:pt x="387" y="88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9" name="Google Shape;1109;p21"/>
                <p:cNvSpPr/>
                <p:nvPr/>
              </p:nvSpPr>
              <p:spPr>
                <a:xfrm>
                  <a:off x="355750" y="731950"/>
                  <a:ext cx="11350" cy="9700"/>
                </a:xfrm>
                <a:custGeom>
                  <a:rect b="b" l="l" r="r" t="t"/>
                  <a:pathLst>
                    <a:path extrusionOk="0" h="388" w="454">
                      <a:moveTo>
                        <a:pt x="262" y="1"/>
                      </a:moveTo>
                      <a:cubicBezTo>
                        <a:pt x="261" y="1"/>
                        <a:pt x="260" y="1"/>
                        <a:pt x="259" y="1"/>
                      </a:cubicBezTo>
                      <a:cubicBezTo>
                        <a:pt x="87" y="1"/>
                        <a:pt x="0" y="208"/>
                        <a:pt x="123" y="331"/>
                      </a:cubicBezTo>
                      <a:cubicBezTo>
                        <a:pt x="162" y="370"/>
                        <a:pt x="210" y="388"/>
                        <a:pt x="258" y="388"/>
                      </a:cubicBezTo>
                      <a:cubicBezTo>
                        <a:pt x="357" y="388"/>
                        <a:pt x="453" y="311"/>
                        <a:pt x="453" y="195"/>
                      </a:cubicBezTo>
                      <a:cubicBezTo>
                        <a:pt x="453" y="88"/>
                        <a:pt x="369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0" name="Google Shape;1110;p21"/>
                <p:cNvSpPr/>
                <p:nvPr/>
              </p:nvSpPr>
              <p:spPr>
                <a:xfrm>
                  <a:off x="397125" y="731950"/>
                  <a:ext cx="9725" cy="9700"/>
                </a:xfrm>
                <a:custGeom>
                  <a:rect b="b" l="l" r="r" t="t"/>
                  <a:pathLst>
                    <a:path extrusionOk="0" h="388" w="389">
                      <a:moveTo>
                        <a:pt x="195" y="1"/>
                      </a:moveTo>
                      <a:cubicBezTo>
                        <a:pt x="88" y="1"/>
                        <a:pt x="1" y="87"/>
                        <a:pt x="1" y="195"/>
                      </a:cubicBezTo>
                      <a:cubicBezTo>
                        <a:pt x="1" y="301"/>
                        <a:pt x="88" y="387"/>
                        <a:pt x="195" y="387"/>
                      </a:cubicBezTo>
                      <a:cubicBezTo>
                        <a:pt x="302" y="387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1" name="Google Shape;1111;p21"/>
                <p:cNvSpPr/>
                <p:nvPr/>
              </p:nvSpPr>
              <p:spPr>
                <a:xfrm>
                  <a:off x="435250" y="7319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0" y="208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8" y="389"/>
                        <a:pt x="454" y="311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2" name="Google Shape;1112;p21"/>
                <p:cNvSpPr/>
                <p:nvPr/>
              </p:nvSpPr>
              <p:spPr>
                <a:xfrm>
                  <a:off x="475025" y="731950"/>
                  <a:ext cx="11325" cy="9725"/>
                </a:xfrm>
                <a:custGeom>
                  <a:rect b="b" l="l" r="r" t="t"/>
                  <a:pathLst>
                    <a:path extrusionOk="0" h="389" w="453">
                      <a:moveTo>
                        <a:pt x="262" y="1"/>
                      </a:moveTo>
                      <a:cubicBezTo>
                        <a:pt x="261" y="1"/>
                        <a:pt x="260" y="1"/>
                        <a:pt x="259" y="1"/>
                      </a:cubicBezTo>
                      <a:cubicBezTo>
                        <a:pt x="258" y="1"/>
                        <a:pt x="258" y="1"/>
                        <a:pt x="257" y="1"/>
                      </a:cubicBezTo>
                      <a:cubicBezTo>
                        <a:pt x="85" y="1"/>
                        <a:pt x="0" y="209"/>
                        <a:pt x="121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7" y="389"/>
                        <a:pt x="453" y="311"/>
                        <a:pt x="453" y="195"/>
                      </a:cubicBezTo>
                      <a:cubicBezTo>
                        <a:pt x="453" y="88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3" name="Google Shape;1113;p21"/>
                <p:cNvSpPr/>
                <p:nvPr/>
              </p:nvSpPr>
              <p:spPr>
                <a:xfrm>
                  <a:off x="516425" y="731950"/>
                  <a:ext cx="9675" cy="9700"/>
                </a:xfrm>
                <a:custGeom>
                  <a:rect b="b" l="l" r="r" t="t"/>
                  <a:pathLst>
                    <a:path extrusionOk="0" h="388" w="387">
                      <a:moveTo>
                        <a:pt x="193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7"/>
                        <a:pt x="193" y="387"/>
                      </a:cubicBezTo>
                      <a:cubicBezTo>
                        <a:pt x="301" y="387"/>
                        <a:pt x="387" y="301"/>
                        <a:pt x="387" y="195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4" name="Google Shape;1114;p21"/>
                <p:cNvSpPr/>
                <p:nvPr/>
              </p:nvSpPr>
              <p:spPr>
                <a:xfrm>
                  <a:off x="554525" y="7319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3" y="1"/>
                      </a:moveTo>
                      <a:cubicBezTo>
                        <a:pt x="262" y="1"/>
                        <a:pt x="261" y="1"/>
                        <a:pt x="261" y="1"/>
                      </a:cubicBezTo>
                      <a:cubicBezTo>
                        <a:pt x="260" y="1"/>
                        <a:pt x="259" y="1"/>
                        <a:pt x="259" y="1"/>
                      </a:cubicBezTo>
                      <a:cubicBezTo>
                        <a:pt x="86" y="1"/>
                        <a:pt x="0" y="209"/>
                        <a:pt x="123" y="331"/>
                      </a:cubicBezTo>
                      <a:cubicBezTo>
                        <a:pt x="162" y="371"/>
                        <a:pt x="211" y="389"/>
                        <a:pt x="258" y="389"/>
                      </a:cubicBezTo>
                      <a:cubicBezTo>
                        <a:pt x="358" y="389"/>
                        <a:pt x="453" y="311"/>
                        <a:pt x="453" y="195"/>
                      </a:cubicBezTo>
                      <a:cubicBezTo>
                        <a:pt x="453" y="88"/>
                        <a:pt x="368" y="1"/>
                        <a:pt x="26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5" name="Google Shape;1115;p21"/>
                <p:cNvSpPr/>
                <p:nvPr/>
              </p:nvSpPr>
              <p:spPr>
                <a:xfrm>
                  <a:off x="595925" y="731950"/>
                  <a:ext cx="9700" cy="9700"/>
                </a:xfrm>
                <a:custGeom>
                  <a:rect b="b" l="l" r="r" t="t"/>
                  <a:pathLst>
                    <a:path extrusionOk="0" h="388" w="388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7"/>
                        <a:pt x="193" y="387"/>
                      </a:cubicBezTo>
                      <a:cubicBezTo>
                        <a:pt x="301" y="387"/>
                        <a:pt x="387" y="301"/>
                        <a:pt x="387" y="195"/>
                      </a:cubicBezTo>
                      <a:cubicBezTo>
                        <a:pt x="387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6" name="Google Shape;1116;p21"/>
                <p:cNvSpPr/>
                <p:nvPr/>
              </p:nvSpPr>
              <p:spPr>
                <a:xfrm>
                  <a:off x="634025" y="73195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4" y="1"/>
                      </a:moveTo>
                      <a:cubicBezTo>
                        <a:pt x="263" y="1"/>
                        <a:pt x="262" y="1"/>
                        <a:pt x="261" y="1"/>
                      </a:cubicBezTo>
                      <a:cubicBezTo>
                        <a:pt x="260" y="1"/>
                        <a:pt x="260" y="1"/>
                        <a:pt x="259" y="1"/>
                      </a:cubicBezTo>
                      <a:cubicBezTo>
                        <a:pt x="87" y="1"/>
                        <a:pt x="1" y="209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5" y="195"/>
                      </a:cubicBezTo>
                      <a:cubicBezTo>
                        <a:pt x="455" y="88"/>
                        <a:pt x="368" y="1"/>
                        <a:pt x="26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7" name="Google Shape;1117;p21"/>
                <p:cNvSpPr/>
                <p:nvPr/>
              </p:nvSpPr>
              <p:spPr>
                <a:xfrm>
                  <a:off x="673775" y="73195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1"/>
                      </a:moveTo>
                      <a:cubicBezTo>
                        <a:pt x="88" y="1"/>
                        <a:pt x="0" y="208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1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8" name="Google Shape;1118;p21"/>
                <p:cNvSpPr/>
                <p:nvPr/>
              </p:nvSpPr>
              <p:spPr>
                <a:xfrm>
                  <a:off x="715200" y="731950"/>
                  <a:ext cx="9725" cy="9700"/>
                </a:xfrm>
                <a:custGeom>
                  <a:rect b="b" l="l" r="r" t="t"/>
                  <a:pathLst>
                    <a:path extrusionOk="0" h="388" w="389">
                      <a:moveTo>
                        <a:pt x="194" y="1"/>
                      </a:moveTo>
                      <a:cubicBezTo>
                        <a:pt x="86" y="1"/>
                        <a:pt x="0" y="87"/>
                        <a:pt x="0" y="195"/>
                      </a:cubicBezTo>
                      <a:cubicBezTo>
                        <a:pt x="0" y="301"/>
                        <a:pt x="86" y="387"/>
                        <a:pt x="194" y="387"/>
                      </a:cubicBezTo>
                      <a:cubicBezTo>
                        <a:pt x="300" y="387"/>
                        <a:pt x="388" y="301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9" name="Google Shape;1119;p21"/>
                <p:cNvSpPr/>
                <p:nvPr/>
              </p:nvSpPr>
              <p:spPr>
                <a:xfrm>
                  <a:off x="753300" y="73195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3" y="1"/>
                      </a:moveTo>
                      <a:cubicBezTo>
                        <a:pt x="262" y="1"/>
                        <a:pt x="261" y="1"/>
                        <a:pt x="260" y="1"/>
                      </a:cubicBezTo>
                      <a:cubicBezTo>
                        <a:pt x="87" y="1"/>
                        <a:pt x="1" y="208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8"/>
                        <a:pt x="368" y="1"/>
                        <a:pt x="26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0" name="Google Shape;1120;p21"/>
                <p:cNvSpPr/>
                <p:nvPr/>
              </p:nvSpPr>
              <p:spPr>
                <a:xfrm>
                  <a:off x="794700" y="731950"/>
                  <a:ext cx="9725" cy="9700"/>
                </a:xfrm>
                <a:custGeom>
                  <a:rect b="b" l="l" r="r" t="t"/>
                  <a:pathLst>
                    <a:path extrusionOk="0" h="388" w="389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7"/>
                        <a:pt x="194" y="387"/>
                      </a:cubicBezTo>
                      <a:cubicBezTo>
                        <a:pt x="300" y="387"/>
                        <a:pt x="388" y="301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1" name="Google Shape;1121;p21"/>
                <p:cNvSpPr/>
                <p:nvPr/>
              </p:nvSpPr>
              <p:spPr>
                <a:xfrm>
                  <a:off x="832825" y="7319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1"/>
                      </a:moveTo>
                      <a:cubicBezTo>
                        <a:pt x="261" y="1"/>
                        <a:pt x="260" y="1"/>
                        <a:pt x="259" y="1"/>
                      </a:cubicBezTo>
                      <a:cubicBezTo>
                        <a:pt x="87" y="1"/>
                        <a:pt x="0" y="208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1"/>
                        <a:pt x="453" y="195"/>
                      </a:cubicBezTo>
                      <a:cubicBezTo>
                        <a:pt x="453" y="88"/>
                        <a:pt x="369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2" name="Google Shape;1122;p21"/>
                <p:cNvSpPr/>
                <p:nvPr/>
              </p:nvSpPr>
              <p:spPr>
                <a:xfrm>
                  <a:off x="872575" y="7319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1"/>
                      </a:moveTo>
                      <a:cubicBezTo>
                        <a:pt x="261" y="1"/>
                        <a:pt x="260" y="1"/>
                        <a:pt x="260" y="1"/>
                      </a:cubicBezTo>
                      <a:cubicBezTo>
                        <a:pt x="87" y="1"/>
                        <a:pt x="0" y="210"/>
                        <a:pt x="123" y="331"/>
                      </a:cubicBezTo>
                      <a:cubicBezTo>
                        <a:pt x="162" y="371"/>
                        <a:pt x="211" y="388"/>
                        <a:pt x="258" y="388"/>
                      </a:cubicBezTo>
                      <a:cubicBezTo>
                        <a:pt x="358" y="388"/>
                        <a:pt x="454" y="311"/>
                        <a:pt x="454" y="195"/>
                      </a:cubicBezTo>
                      <a:cubicBezTo>
                        <a:pt x="454" y="88"/>
                        <a:pt x="367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3" name="Google Shape;1123;p21"/>
                <p:cNvSpPr/>
                <p:nvPr/>
              </p:nvSpPr>
              <p:spPr>
                <a:xfrm>
                  <a:off x="913950" y="731950"/>
                  <a:ext cx="9725" cy="9700"/>
                </a:xfrm>
                <a:custGeom>
                  <a:rect b="b" l="l" r="r" t="t"/>
                  <a:pathLst>
                    <a:path extrusionOk="0" h="388" w="389">
                      <a:moveTo>
                        <a:pt x="195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7"/>
                        <a:pt x="195" y="387"/>
                      </a:cubicBezTo>
                      <a:cubicBezTo>
                        <a:pt x="302" y="387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4" name="Google Shape;1124;p21"/>
                <p:cNvSpPr/>
                <p:nvPr/>
              </p:nvSpPr>
              <p:spPr>
                <a:xfrm>
                  <a:off x="953700" y="731950"/>
                  <a:ext cx="9725" cy="9700"/>
                </a:xfrm>
                <a:custGeom>
                  <a:rect b="b" l="l" r="r" t="t"/>
                  <a:pathLst>
                    <a:path extrusionOk="0" h="388" w="389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5"/>
                      </a:cubicBezTo>
                      <a:cubicBezTo>
                        <a:pt x="1" y="301"/>
                        <a:pt x="89" y="387"/>
                        <a:pt x="195" y="387"/>
                      </a:cubicBezTo>
                      <a:cubicBezTo>
                        <a:pt x="302" y="387"/>
                        <a:pt x="389" y="301"/>
                        <a:pt x="389" y="195"/>
                      </a:cubicBezTo>
                      <a:cubicBezTo>
                        <a:pt x="389" y="87"/>
                        <a:pt x="302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5" name="Google Shape;1125;p21"/>
                <p:cNvSpPr/>
                <p:nvPr/>
              </p:nvSpPr>
              <p:spPr>
                <a:xfrm>
                  <a:off x="993450" y="731950"/>
                  <a:ext cx="9725" cy="9700"/>
                </a:xfrm>
                <a:custGeom>
                  <a:rect b="b" l="l" r="r" t="t"/>
                  <a:pathLst>
                    <a:path extrusionOk="0" h="388" w="389">
                      <a:moveTo>
                        <a:pt x="195" y="1"/>
                      </a:moveTo>
                      <a:cubicBezTo>
                        <a:pt x="89" y="1"/>
                        <a:pt x="1" y="87"/>
                        <a:pt x="1" y="195"/>
                      </a:cubicBezTo>
                      <a:cubicBezTo>
                        <a:pt x="1" y="301"/>
                        <a:pt x="89" y="387"/>
                        <a:pt x="195" y="387"/>
                      </a:cubicBezTo>
                      <a:cubicBezTo>
                        <a:pt x="303" y="387"/>
                        <a:pt x="389" y="301"/>
                        <a:pt x="389" y="195"/>
                      </a:cubicBezTo>
                      <a:cubicBezTo>
                        <a:pt x="389" y="87"/>
                        <a:pt x="303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6" name="Google Shape;1126;p21"/>
                <p:cNvSpPr/>
                <p:nvPr/>
              </p:nvSpPr>
              <p:spPr>
                <a:xfrm>
                  <a:off x="1033225" y="731950"/>
                  <a:ext cx="9725" cy="9700"/>
                </a:xfrm>
                <a:custGeom>
                  <a:rect b="b" l="l" r="r" t="t"/>
                  <a:pathLst>
                    <a:path extrusionOk="0" h="388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7"/>
                        <a:pt x="194" y="387"/>
                      </a:cubicBezTo>
                      <a:cubicBezTo>
                        <a:pt x="302" y="387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7" name="Google Shape;1127;p21"/>
                <p:cNvSpPr/>
                <p:nvPr/>
              </p:nvSpPr>
              <p:spPr>
                <a:xfrm>
                  <a:off x="1072975" y="731950"/>
                  <a:ext cx="9725" cy="9700"/>
                </a:xfrm>
                <a:custGeom>
                  <a:rect b="b" l="l" r="r" t="t"/>
                  <a:pathLst>
                    <a:path extrusionOk="0" h="388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7"/>
                        <a:pt x="194" y="387"/>
                      </a:cubicBezTo>
                      <a:cubicBezTo>
                        <a:pt x="302" y="387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8" name="Google Shape;1128;p21"/>
                <p:cNvSpPr/>
                <p:nvPr/>
              </p:nvSpPr>
              <p:spPr>
                <a:xfrm>
                  <a:off x="1112725" y="731950"/>
                  <a:ext cx="9725" cy="9700"/>
                </a:xfrm>
                <a:custGeom>
                  <a:rect b="b" l="l" r="r" t="t"/>
                  <a:pathLst>
                    <a:path extrusionOk="0" h="388" w="389">
                      <a:moveTo>
                        <a:pt x="194" y="1"/>
                      </a:moveTo>
                      <a:cubicBezTo>
                        <a:pt x="88" y="1"/>
                        <a:pt x="0" y="87"/>
                        <a:pt x="0" y="195"/>
                      </a:cubicBezTo>
                      <a:cubicBezTo>
                        <a:pt x="0" y="301"/>
                        <a:pt x="88" y="387"/>
                        <a:pt x="194" y="387"/>
                      </a:cubicBezTo>
                      <a:cubicBezTo>
                        <a:pt x="302" y="387"/>
                        <a:pt x="388" y="301"/>
                        <a:pt x="388" y="195"/>
                      </a:cubicBezTo>
                      <a:cubicBezTo>
                        <a:pt x="388" y="87"/>
                        <a:pt x="302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9" name="Google Shape;1129;p21"/>
                <p:cNvSpPr/>
                <p:nvPr/>
              </p:nvSpPr>
              <p:spPr>
                <a:xfrm>
                  <a:off x="1152500" y="731950"/>
                  <a:ext cx="9700" cy="9700"/>
                </a:xfrm>
                <a:custGeom>
                  <a:rect b="b" l="l" r="r" t="t"/>
                  <a:pathLst>
                    <a:path extrusionOk="0" h="388" w="388">
                      <a:moveTo>
                        <a:pt x="193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7"/>
                        <a:pt x="193" y="387"/>
                      </a:cubicBezTo>
                      <a:cubicBezTo>
                        <a:pt x="301" y="387"/>
                        <a:pt x="388" y="301"/>
                        <a:pt x="388" y="195"/>
                      </a:cubicBezTo>
                      <a:cubicBezTo>
                        <a:pt x="388" y="87"/>
                        <a:pt x="301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0" name="Google Shape;1130;p21"/>
                <p:cNvSpPr/>
                <p:nvPr/>
              </p:nvSpPr>
              <p:spPr>
                <a:xfrm>
                  <a:off x="1192275" y="731950"/>
                  <a:ext cx="9675" cy="9700"/>
                </a:xfrm>
                <a:custGeom>
                  <a:rect b="b" l="l" r="r" t="t"/>
                  <a:pathLst>
                    <a:path extrusionOk="0" h="388" w="387">
                      <a:moveTo>
                        <a:pt x="193" y="1"/>
                      </a:moveTo>
                      <a:cubicBezTo>
                        <a:pt x="86" y="1"/>
                        <a:pt x="0" y="87"/>
                        <a:pt x="0" y="195"/>
                      </a:cubicBezTo>
                      <a:cubicBezTo>
                        <a:pt x="0" y="301"/>
                        <a:pt x="86" y="387"/>
                        <a:pt x="193" y="387"/>
                      </a:cubicBezTo>
                      <a:cubicBezTo>
                        <a:pt x="300" y="387"/>
                        <a:pt x="387" y="301"/>
                        <a:pt x="387" y="195"/>
                      </a:cubicBezTo>
                      <a:cubicBezTo>
                        <a:pt x="387" y="87"/>
                        <a:pt x="300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1" name="Google Shape;1131;p21"/>
                <p:cNvSpPr/>
                <p:nvPr/>
              </p:nvSpPr>
              <p:spPr>
                <a:xfrm>
                  <a:off x="1232025" y="731950"/>
                  <a:ext cx="9675" cy="9700"/>
                </a:xfrm>
                <a:custGeom>
                  <a:rect b="b" l="l" r="r" t="t"/>
                  <a:pathLst>
                    <a:path extrusionOk="0" h="388" w="387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7"/>
                        <a:pt x="194" y="387"/>
                      </a:cubicBezTo>
                      <a:cubicBezTo>
                        <a:pt x="300" y="387"/>
                        <a:pt x="387" y="301"/>
                        <a:pt x="387" y="195"/>
                      </a:cubicBezTo>
                      <a:cubicBezTo>
                        <a:pt x="387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2" name="Google Shape;1132;p21"/>
                <p:cNvSpPr/>
                <p:nvPr/>
              </p:nvSpPr>
              <p:spPr>
                <a:xfrm>
                  <a:off x="397125" y="69785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5" y="0"/>
                      </a:moveTo>
                      <a:cubicBezTo>
                        <a:pt x="88" y="0"/>
                        <a:pt x="1" y="87"/>
                        <a:pt x="1" y="194"/>
                      </a:cubicBezTo>
                      <a:cubicBezTo>
                        <a:pt x="1" y="300"/>
                        <a:pt x="88" y="387"/>
                        <a:pt x="195" y="387"/>
                      </a:cubicBezTo>
                      <a:cubicBezTo>
                        <a:pt x="302" y="387"/>
                        <a:pt x="389" y="300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3" name="Google Shape;1133;p21"/>
                <p:cNvSpPr/>
                <p:nvPr/>
              </p:nvSpPr>
              <p:spPr>
                <a:xfrm>
                  <a:off x="435250" y="6978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0" y="209"/>
                        <a:pt x="123" y="331"/>
                      </a:cubicBezTo>
                      <a:cubicBezTo>
                        <a:pt x="163" y="371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4" name="Google Shape;1134;p21"/>
                <p:cNvSpPr/>
                <p:nvPr/>
              </p:nvSpPr>
              <p:spPr>
                <a:xfrm>
                  <a:off x="475000" y="6978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1" y="208"/>
                        <a:pt x="122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21"/>
                <p:cNvSpPr/>
                <p:nvPr/>
              </p:nvSpPr>
              <p:spPr>
                <a:xfrm>
                  <a:off x="516425" y="697850"/>
                  <a:ext cx="9675" cy="9675"/>
                </a:xfrm>
                <a:custGeom>
                  <a:rect b="b" l="l" r="r" t="t"/>
                  <a:pathLst>
                    <a:path extrusionOk="0" h="387" w="387">
                      <a:moveTo>
                        <a:pt x="193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0"/>
                        <a:pt x="87" y="387"/>
                        <a:pt x="193" y="387"/>
                      </a:cubicBezTo>
                      <a:cubicBezTo>
                        <a:pt x="301" y="387"/>
                        <a:pt x="387" y="300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6" name="Google Shape;1136;p21"/>
                <p:cNvSpPr/>
                <p:nvPr/>
              </p:nvSpPr>
              <p:spPr>
                <a:xfrm>
                  <a:off x="554500" y="69785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2" y="0"/>
                      </a:moveTo>
                      <a:cubicBezTo>
                        <a:pt x="87" y="0"/>
                        <a:pt x="1" y="208"/>
                        <a:pt x="124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7" name="Google Shape;1137;p21"/>
                <p:cNvSpPr/>
                <p:nvPr/>
              </p:nvSpPr>
              <p:spPr>
                <a:xfrm>
                  <a:off x="595925" y="697850"/>
                  <a:ext cx="9700" cy="9675"/>
                </a:xfrm>
                <a:custGeom>
                  <a:rect b="b" l="l" r="r" t="t"/>
                  <a:pathLst>
                    <a:path extrusionOk="0" h="387" w="388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0"/>
                        <a:pt x="87" y="387"/>
                        <a:pt x="193" y="387"/>
                      </a:cubicBezTo>
                      <a:cubicBezTo>
                        <a:pt x="301" y="387"/>
                        <a:pt x="387" y="300"/>
                        <a:pt x="387" y="194"/>
                      </a:cubicBezTo>
                      <a:cubicBezTo>
                        <a:pt x="387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8" name="Google Shape;1138;p21"/>
                <p:cNvSpPr/>
                <p:nvPr/>
              </p:nvSpPr>
              <p:spPr>
                <a:xfrm>
                  <a:off x="634025" y="69785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08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3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9" name="Google Shape;1139;p21"/>
                <p:cNvSpPr/>
                <p:nvPr/>
              </p:nvSpPr>
              <p:spPr>
                <a:xfrm>
                  <a:off x="673775" y="69785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09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3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0" name="Google Shape;1140;p21"/>
                <p:cNvSpPr/>
                <p:nvPr/>
              </p:nvSpPr>
              <p:spPr>
                <a:xfrm>
                  <a:off x="715200" y="69785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4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0"/>
                        <a:pt x="86" y="387"/>
                        <a:pt x="194" y="387"/>
                      </a:cubicBezTo>
                      <a:cubicBezTo>
                        <a:pt x="300" y="387"/>
                        <a:pt x="388" y="300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1" name="Google Shape;1141;p21"/>
                <p:cNvSpPr/>
                <p:nvPr/>
              </p:nvSpPr>
              <p:spPr>
                <a:xfrm>
                  <a:off x="753300" y="69785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0"/>
                      </a:moveTo>
                      <a:cubicBezTo>
                        <a:pt x="87" y="0"/>
                        <a:pt x="1" y="209"/>
                        <a:pt x="122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6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2" name="Google Shape;1142;p21"/>
                <p:cNvSpPr/>
                <p:nvPr/>
              </p:nvSpPr>
              <p:spPr>
                <a:xfrm>
                  <a:off x="794700" y="69785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0"/>
                        <a:pt x="87" y="387"/>
                        <a:pt x="194" y="387"/>
                      </a:cubicBezTo>
                      <a:cubicBezTo>
                        <a:pt x="300" y="387"/>
                        <a:pt x="388" y="300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3" name="Google Shape;1143;p21"/>
                <p:cNvSpPr/>
                <p:nvPr/>
              </p:nvSpPr>
              <p:spPr>
                <a:xfrm>
                  <a:off x="832825" y="6978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09"/>
                        <a:pt x="122" y="331"/>
                      </a:cubicBezTo>
                      <a:cubicBezTo>
                        <a:pt x="161" y="371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6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4" name="Google Shape;1144;p21"/>
                <p:cNvSpPr/>
                <p:nvPr/>
              </p:nvSpPr>
              <p:spPr>
                <a:xfrm>
                  <a:off x="872575" y="6978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0"/>
                      </a:moveTo>
                      <a:cubicBezTo>
                        <a:pt x="261" y="0"/>
                        <a:pt x="260" y="0"/>
                        <a:pt x="260" y="0"/>
                      </a:cubicBezTo>
                      <a:cubicBezTo>
                        <a:pt x="87" y="0"/>
                        <a:pt x="0" y="209"/>
                        <a:pt x="123" y="331"/>
                      </a:cubicBezTo>
                      <a:cubicBezTo>
                        <a:pt x="162" y="370"/>
                        <a:pt x="211" y="388"/>
                        <a:pt x="258" y="388"/>
                      </a:cubicBezTo>
                      <a:cubicBezTo>
                        <a:pt x="358" y="388"/>
                        <a:pt x="454" y="310"/>
                        <a:pt x="454" y="194"/>
                      </a:cubicBezTo>
                      <a:cubicBezTo>
                        <a:pt x="454" y="88"/>
                        <a:pt x="367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5" name="Google Shape;1145;p21"/>
                <p:cNvSpPr/>
                <p:nvPr/>
              </p:nvSpPr>
              <p:spPr>
                <a:xfrm>
                  <a:off x="913950" y="69785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5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0"/>
                        <a:pt x="87" y="387"/>
                        <a:pt x="195" y="387"/>
                      </a:cubicBezTo>
                      <a:cubicBezTo>
                        <a:pt x="302" y="387"/>
                        <a:pt x="389" y="300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6" name="Google Shape;1146;p21"/>
                <p:cNvSpPr/>
                <p:nvPr/>
              </p:nvSpPr>
              <p:spPr>
                <a:xfrm>
                  <a:off x="953700" y="69785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0"/>
                        <a:pt x="89" y="387"/>
                        <a:pt x="195" y="387"/>
                      </a:cubicBezTo>
                      <a:cubicBezTo>
                        <a:pt x="302" y="387"/>
                        <a:pt x="389" y="300"/>
                        <a:pt x="389" y="194"/>
                      </a:cubicBezTo>
                      <a:cubicBezTo>
                        <a:pt x="389" y="87"/>
                        <a:pt x="302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7" name="Google Shape;1147;p21"/>
                <p:cNvSpPr/>
                <p:nvPr/>
              </p:nvSpPr>
              <p:spPr>
                <a:xfrm>
                  <a:off x="993450" y="69785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5" y="0"/>
                      </a:moveTo>
                      <a:cubicBezTo>
                        <a:pt x="89" y="0"/>
                        <a:pt x="1" y="87"/>
                        <a:pt x="1" y="194"/>
                      </a:cubicBezTo>
                      <a:cubicBezTo>
                        <a:pt x="1" y="300"/>
                        <a:pt x="89" y="387"/>
                        <a:pt x="195" y="387"/>
                      </a:cubicBezTo>
                      <a:cubicBezTo>
                        <a:pt x="303" y="387"/>
                        <a:pt x="389" y="300"/>
                        <a:pt x="389" y="194"/>
                      </a:cubicBezTo>
                      <a:cubicBezTo>
                        <a:pt x="389" y="87"/>
                        <a:pt x="303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8" name="Google Shape;1148;p21"/>
                <p:cNvSpPr/>
                <p:nvPr/>
              </p:nvSpPr>
              <p:spPr>
                <a:xfrm>
                  <a:off x="1033225" y="69785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0"/>
                        <a:pt x="88" y="387"/>
                        <a:pt x="194" y="387"/>
                      </a:cubicBezTo>
                      <a:cubicBezTo>
                        <a:pt x="302" y="387"/>
                        <a:pt x="388" y="300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9" name="Google Shape;1149;p21"/>
                <p:cNvSpPr/>
                <p:nvPr/>
              </p:nvSpPr>
              <p:spPr>
                <a:xfrm>
                  <a:off x="1072975" y="69785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0"/>
                        <a:pt x="88" y="387"/>
                        <a:pt x="194" y="387"/>
                      </a:cubicBezTo>
                      <a:cubicBezTo>
                        <a:pt x="302" y="387"/>
                        <a:pt x="388" y="300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0" name="Google Shape;1150;p21"/>
                <p:cNvSpPr/>
                <p:nvPr/>
              </p:nvSpPr>
              <p:spPr>
                <a:xfrm>
                  <a:off x="1112725" y="69785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4" y="0"/>
                      </a:moveTo>
                      <a:cubicBezTo>
                        <a:pt x="88" y="0"/>
                        <a:pt x="0" y="87"/>
                        <a:pt x="0" y="194"/>
                      </a:cubicBezTo>
                      <a:cubicBezTo>
                        <a:pt x="0" y="300"/>
                        <a:pt x="88" y="387"/>
                        <a:pt x="194" y="387"/>
                      </a:cubicBezTo>
                      <a:cubicBezTo>
                        <a:pt x="302" y="387"/>
                        <a:pt x="388" y="300"/>
                        <a:pt x="388" y="194"/>
                      </a:cubicBezTo>
                      <a:cubicBezTo>
                        <a:pt x="388" y="87"/>
                        <a:pt x="302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1" name="Google Shape;1151;p21"/>
                <p:cNvSpPr/>
                <p:nvPr/>
              </p:nvSpPr>
              <p:spPr>
                <a:xfrm>
                  <a:off x="1152500" y="697850"/>
                  <a:ext cx="9700" cy="9675"/>
                </a:xfrm>
                <a:custGeom>
                  <a:rect b="b" l="l" r="r" t="t"/>
                  <a:pathLst>
                    <a:path extrusionOk="0" h="387" w="388">
                      <a:moveTo>
                        <a:pt x="193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0"/>
                        <a:pt x="87" y="387"/>
                        <a:pt x="193" y="387"/>
                      </a:cubicBezTo>
                      <a:cubicBezTo>
                        <a:pt x="301" y="387"/>
                        <a:pt x="388" y="300"/>
                        <a:pt x="388" y="194"/>
                      </a:cubicBezTo>
                      <a:cubicBezTo>
                        <a:pt x="388" y="87"/>
                        <a:pt x="301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2" name="Google Shape;1152;p21"/>
                <p:cNvSpPr/>
                <p:nvPr/>
              </p:nvSpPr>
              <p:spPr>
                <a:xfrm>
                  <a:off x="1192275" y="697850"/>
                  <a:ext cx="9675" cy="9675"/>
                </a:xfrm>
                <a:custGeom>
                  <a:rect b="b" l="l" r="r" t="t"/>
                  <a:pathLst>
                    <a:path extrusionOk="0" h="387" w="387">
                      <a:moveTo>
                        <a:pt x="193" y="0"/>
                      </a:moveTo>
                      <a:cubicBezTo>
                        <a:pt x="86" y="0"/>
                        <a:pt x="0" y="87"/>
                        <a:pt x="0" y="194"/>
                      </a:cubicBezTo>
                      <a:cubicBezTo>
                        <a:pt x="0" y="300"/>
                        <a:pt x="86" y="387"/>
                        <a:pt x="193" y="387"/>
                      </a:cubicBezTo>
                      <a:cubicBezTo>
                        <a:pt x="300" y="387"/>
                        <a:pt x="387" y="300"/>
                        <a:pt x="387" y="194"/>
                      </a:cubicBezTo>
                      <a:cubicBezTo>
                        <a:pt x="387" y="87"/>
                        <a:pt x="300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3" name="Google Shape;1153;p21"/>
                <p:cNvSpPr/>
                <p:nvPr/>
              </p:nvSpPr>
              <p:spPr>
                <a:xfrm>
                  <a:off x="435250" y="6637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0" y="208"/>
                        <a:pt x="123" y="330"/>
                      </a:cubicBezTo>
                      <a:cubicBezTo>
                        <a:pt x="163" y="370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6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4" name="Google Shape;1154;p21"/>
                <p:cNvSpPr/>
                <p:nvPr/>
              </p:nvSpPr>
              <p:spPr>
                <a:xfrm>
                  <a:off x="475025" y="663750"/>
                  <a:ext cx="11325" cy="9725"/>
                </a:xfrm>
                <a:custGeom>
                  <a:rect b="b" l="l" r="r" t="t"/>
                  <a:pathLst>
                    <a:path extrusionOk="0" h="389" w="453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0"/>
                      </a:cubicBezTo>
                      <a:cubicBezTo>
                        <a:pt x="258" y="0"/>
                        <a:pt x="258" y="0"/>
                        <a:pt x="257" y="0"/>
                      </a:cubicBezTo>
                      <a:cubicBezTo>
                        <a:pt x="85" y="0"/>
                        <a:pt x="0" y="208"/>
                        <a:pt x="121" y="330"/>
                      </a:cubicBezTo>
                      <a:cubicBezTo>
                        <a:pt x="161" y="370"/>
                        <a:pt x="210" y="388"/>
                        <a:pt x="258" y="388"/>
                      </a:cubicBezTo>
                      <a:cubicBezTo>
                        <a:pt x="357" y="388"/>
                        <a:pt x="453" y="311"/>
                        <a:pt x="453" y="194"/>
                      </a:cubicBezTo>
                      <a:cubicBezTo>
                        <a:pt x="453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5" name="Google Shape;1155;p21"/>
                <p:cNvSpPr/>
                <p:nvPr/>
              </p:nvSpPr>
              <p:spPr>
                <a:xfrm>
                  <a:off x="514750" y="663750"/>
                  <a:ext cx="11350" cy="9700"/>
                </a:xfrm>
                <a:custGeom>
                  <a:rect b="b" l="l" r="r" t="t"/>
                  <a:pathLst>
                    <a:path extrusionOk="0" h="388" w="454">
                      <a:moveTo>
                        <a:pt x="263" y="0"/>
                      </a:moveTo>
                      <a:cubicBezTo>
                        <a:pt x="262" y="0"/>
                        <a:pt x="261" y="0"/>
                        <a:pt x="260" y="0"/>
                      </a:cubicBezTo>
                      <a:cubicBezTo>
                        <a:pt x="87" y="0"/>
                        <a:pt x="1" y="208"/>
                        <a:pt x="123" y="330"/>
                      </a:cubicBezTo>
                      <a:cubicBezTo>
                        <a:pt x="163" y="370"/>
                        <a:pt x="211" y="387"/>
                        <a:pt x="258" y="387"/>
                      </a:cubicBezTo>
                      <a:cubicBezTo>
                        <a:pt x="358" y="387"/>
                        <a:pt x="454" y="310"/>
                        <a:pt x="454" y="194"/>
                      </a:cubicBezTo>
                      <a:cubicBezTo>
                        <a:pt x="454" y="87"/>
                        <a:pt x="369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6" name="Google Shape;1156;p21"/>
                <p:cNvSpPr/>
                <p:nvPr/>
              </p:nvSpPr>
              <p:spPr>
                <a:xfrm>
                  <a:off x="554525" y="6637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3" y="0"/>
                      </a:moveTo>
                      <a:cubicBezTo>
                        <a:pt x="262" y="0"/>
                        <a:pt x="261" y="0"/>
                        <a:pt x="261" y="0"/>
                      </a:cubicBezTo>
                      <a:cubicBezTo>
                        <a:pt x="260" y="0"/>
                        <a:pt x="259" y="0"/>
                        <a:pt x="259" y="0"/>
                      </a:cubicBezTo>
                      <a:cubicBezTo>
                        <a:pt x="86" y="0"/>
                        <a:pt x="0" y="208"/>
                        <a:pt x="123" y="330"/>
                      </a:cubicBezTo>
                      <a:cubicBezTo>
                        <a:pt x="162" y="370"/>
                        <a:pt x="211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8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7" name="Google Shape;1157;p21"/>
                <p:cNvSpPr/>
                <p:nvPr/>
              </p:nvSpPr>
              <p:spPr>
                <a:xfrm>
                  <a:off x="594250" y="663750"/>
                  <a:ext cx="11400" cy="9725"/>
                </a:xfrm>
                <a:custGeom>
                  <a:rect b="b" l="l" r="r" t="t"/>
                  <a:pathLst>
                    <a:path extrusionOk="0" h="389" w="456">
                      <a:moveTo>
                        <a:pt x="262" y="0"/>
                      </a:moveTo>
                      <a:cubicBezTo>
                        <a:pt x="87" y="0"/>
                        <a:pt x="1" y="208"/>
                        <a:pt x="124" y="330"/>
                      </a:cubicBezTo>
                      <a:cubicBezTo>
                        <a:pt x="164" y="370"/>
                        <a:pt x="212" y="388"/>
                        <a:pt x="260" y="388"/>
                      </a:cubicBezTo>
                      <a:cubicBezTo>
                        <a:pt x="360" y="388"/>
                        <a:pt x="456" y="311"/>
                        <a:pt x="456" y="194"/>
                      </a:cubicBezTo>
                      <a:cubicBezTo>
                        <a:pt x="456" y="86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8" name="Google Shape;1158;p21"/>
                <p:cNvSpPr/>
                <p:nvPr/>
              </p:nvSpPr>
              <p:spPr>
                <a:xfrm>
                  <a:off x="634025" y="66375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4" y="0"/>
                      </a:moveTo>
                      <a:cubicBezTo>
                        <a:pt x="263" y="0"/>
                        <a:pt x="262" y="0"/>
                        <a:pt x="261" y="0"/>
                      </a:cubicBezTo>
                      <a:cubicBezTo>
                        <a:pt x="260" y="0"/>
                        <a:pt x="260" y="0"/>
                        <a:pt x="259" y="0"/>
                      </a:cubicBezTo>
                      <a:cubicBezTo>
                        <a:pt x="87" y="0"/>
                        <a:pt x="1" y="208"/>
                        <a:pt x="123" y="330"/>
                      </a:cubicBezTo>
                      <a:cubicBezTo>
                        <a:pt x="163" y="370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5" y="194"/>
                      </a:cubicBezTo>
                      <a:cubicBezTo>
                        <a:pt x="455" y="87"/>
                        <a:pt x="368" y="0"/>
                        <a:pt x="26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9" name="Google Shape;1159;p21"/>
                <p:cNvSpPr/>
                <p:nvPr/>
              </p:nvSpPr>
              <p:spPr>
                <a:xfrm>
                  <a:off x="673775" y="66375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08"/>
                        <a:pt x="123" y="330"/>
                      </a:cubicBezTo>
                      <a:cubicBezTo>
                        <a:pt x="163" y="370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5" y="86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0" name="Google Shape;1160;p21"/>
                <p:cNvSpPr/>
                <p:nvPr/>
              </p:nvSpPr>
              <p:spPr>
                <a:xfrm>
                  <a:off x="713525" y="663750"/>
                  <a:ext cx="11400" cy="9725"/>
                </a:xfrm>
                <a:custGeom>
                  <a:rect b="b" l="l" r="r" t="t"/>
                  <a:pathLst>
                    <a:path extrusionOk="0" h="389" w="456">
                      <a:moveTo>
                        <a:pt x="264" y="0"/>
                      </a:moveTo>
                      <a:cubicBezTo>
                        <a:pt x="263" y="0"/>
                        <a:pt x="262" y="0"/>
                        <a:pt x="261" y="0"/>
                      </a:cubicBezTo>
                      <a:cubicBezTo>
                        <a:pt x="260" y="0"/>
                        <a:pt x="260" y="0"/>
                        <a:pt x="259" y="0"/>
                      </a:cubicBezTo>
                      <a:cubicBezTo>
                        <a:pt x="88" y="0"/>
                        <a:pt x="1" y="208"/>
                        <a:pt x="123" y="330"/>
                      </a:cubicBezTo>
                      <a:cubicBezTo>
                        <a:pt x="163" y="370"/>
                        <a:pt x="212" y="388"/>
                        <a:pt x="260" y="388"/>
                      </a:cubicBezTo>
                      <a:cubicBezTo>
                        <a:pt x="360" y="388"/>
                        <a:pt x="455" y="311"/>
                        <a:pt x="455" y="194"/>
                      </a:cubicBezTo>
                      <a:cubicBezTo>
                        <a:pt x="455" y="87"/>
                        <a:pt x="369" y="0"/>
                        <a:pt x="26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1" name="Google Shape;1161;p21"/>
                <p:cNvSpPr/>
                <p:nvPr/>
              </p:nvSpPr>
              <p:spPr>
                <a:xfrm>
                  <a:off x="753300" y="66375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3" y="0"/>
                      </a:moveTo>
                      <a:cubicBezTo>
                        <a:pt x="262" y="0"/>
                        <a:pt x="261" y="0"/>
                        <a:pt x="260" y="0"/>
                      </a:cubicBezTo>
                      <a:cubicBezTo>
                        <a:pt x="87" y="0"/>
                        <a:pt x="1" y="208"/>
                        <a:pt x="122" y="330"/>
                      </a:cubicBezTo>
                      <a:cubicBezTo>
                        <a:pt x="162" y="370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8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2" name="Google Shape;1162;p21"/>
                <p:cNvSpPr/>
                <p:nvPr/>
              </p:nvSpPr>
              <p:spPr>
                <a:xfrm>
                  <a:off x="793075" y="6637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0"/>
                      </a:cubicBezTo>
                      <a:cubicBezTo>
                        <a:pt x="259" y="0"/>
                        <a:pt x="258" y="0"/>
                        <a:pt x="257" y="0"/>
                      </a:cubicBezTo>
                      <a:cubicBezTo>
                        <a:pt x="86" y="0"/>
                        <a:pt x="1" y="208"/>
                        <a:pt x="121" y="330"/>
                      </a:cubicBezTo>
                      <a:cubicBezTo>
                        <a:pt x="161" y="370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3" name="Google Shape;1163;p21"/>
                <p:cNvSpPr/>
                <p:nvPr/>
              </p:nvSpPr>
              <p:spPr>
                <a:xfrm>
                  <a:off x="832825" y="6637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0"/>
                      </a:cubicBezTo>
                      <a:cubicBezTo>
                        <a:pt x="87" y="0"/>
                        <a:pt x="0" y="208"/>
                        <a:pt x="122" y="330"/>
                      </a:cubicBezTo>
                      <a:cubicBezTo>
                        <a:pt x="161" y="370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9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4" name="Google Shape;1164;p21"/>
                <p:cNvSpPr/>
                <p:nvPr/>
              </p:nvSpPr>
              <p:spPr>
                <a:xfrm>
                  <a:off x="872575" y="663750"/>
                  <a:ext cx="11350" cy="9700"/>
                </a:xfrm>
                <a:custGeom>
                  <a:rect b="b" l="l" r="r" t="t"/>
                  <a:pathLst>
                    <a:path extrusionOk="0" h="388" w="454">
                      <a:moveTo>
                        <a:pt x="262" y="0"/>
                      </a:moveTo>
                      <a:cubicBezTo>
                        <a:pt x="261" y="0"/>
                        <a:pt x="260" y="0"/>
                        <a:pt x="260" y="0"/>
                      </a:cubicBezTo>
                      <a:cubicBezTo>
                        <a:pt x="87" y="0"/>
                        <a:pt x="0" y="209"/>
                        <a:pt x="123" y="330"/>
                      </a:cubicBezTo>
                      <a:cubicBezTo>
                        <a:pt x="162" y="370"/>
                        <a:pt x="211" y="388"/>
                        <a:pt x="258" y="388"/>
                      </a:cubicBezTo>
                      <a:cubicBezTo>
                        <a:pt x="358" y="388"/>
                        <a:pt x="454" y="310"/>
                        <a:pt x="454" y="194"/>
                      </a:cubicBezTo>
                      <a:cubicBezTo>
                        <a:pt x="454" y="87"/>
                        <a:pt x="367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5" name="Google Shape;1165;p21"/>
                <p:cNvSpPr/>
                <p:nvPr/>
              </p:nvSpPr>
              <p:spPr>
                <a:xfrm>
                  <a:off x="912325" y="6637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6" y="0"/>
                        <a:pt x="1" y="208"/>
                        <a:pt x="122" y="330"/>
                      </a:cubicBezTo>
                      <a:cubicBezTo>
                        <a:pt x="162" y="370"/>
                        <a:pt x="211" y="388"/>
                        <a:pt x="258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6"/>
                        <a:pt x="367" y="0"/>
                        <a:pt x="261" y="0"/>
                      </a:cubicBezTo>
                      <a:cubicBezTo>
                        <a:pt x="261" y="0"/>
                        <a:pt x="260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6" name="Google Shape;1166;p21"/>
                <p:cNvSpPr/>
                <p:nvPr/>
              </p:nvSpPr>
              <p:spPr>
                <a:xfrm>
                  <a:off x="952100" y="663750"/>
                  <a:ext cx="11325" cy="9725"/>
                </a:xfrm>
                <a:custGeom>
                  <a:rect b="b" l="l" r="r" t="t"/>
                  <a:pathLst>
                    <a:path extrusionOk="0" h="389" w="453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0"/>
                      </a:cubicBezTo>
                      <a:cubicBezTo>
                        <a:pt x="258" y="0"/>
                        <a:pt x="258" y="0"/>
                        <a:pt x="257" y="0"/>
                      </a:cubicBezTo>
                      <a:cubicBezTo>
                        <a:pt x="85" y="0"/>
                        <a:pt x="0" y="208"/>
                        <a:pt x="121" y="330"/>
                      </a:cubicBezTo>
                      <a:cubicBezTo>
                        <a:pt x="161" y="370"/>
                        <a:pt x="210" y="388"/>
                        <a:pt x="258" y="388"/>
                      </a:cubicBezTo>
                      <a:cubicBezTo>
                        <a:pt x="357" y="388"/>
                        <a:pt x="453" y="311"/>
                        <a:pt x="453" y="194"/>
                      </a:cubicBezTo>
                      <a:cubicBezTo>
                        <a:pt x="453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7" name="Google Shape;1167;p21"/>
                <p:cNvSpPr/>
                <p:nvPr/>
              </p:nvSpPr>
              <p:spPr>
                <a:xfrm>
                  <a:off x="991825" y="6637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1" y="208"/>
                        <a:pt x="124" y="330"/>
                      </a:cubicBezTo>
                      <a:cubicBezTo>
                        <a:pt x="163" y="370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6"/>
                        <a:pt x="368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8" name="Google Shape;1168;p21"/>
                <p:cNvSpPr/>
                <p:nvPr/>
              </p:nvSpPr>
              <p:spPr>
                <a:xfrm>
                  <a:off x="1031600" y="66375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3" y="0"/>
                      </a:moveTo>
                      <a:cubicBezTo>
                        <a:pt x="262" y="0"/>
                        <a:pt x="262" y="0"/>
                        <a:pt x="261" y="0"/>
                      </a:cubicBezTo>
                      <a:cubicBezTo>
                        <a:pt x="260" y="0"/>
                        <a:pt x="259" y="0"/>
                        <a:pt x="259" y="0"/>
                      </a:cubicBezTo>
                      <a:cubicBezTo>
                        <a:pt x="87" y="0"/>
                        <a:pt x="0" y="208"/>
                        <a:pt x="123" y="330"/>
                      </a:cubicBezTo>
                      <a:cubicBezTo>
                        <a:pt x="162" y="370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5" y="194"/>
                      </a:cubicBezTo>
                      <a:cubicBezTo>
                        <a:pt x="455" y="87"/>
                        <a:pt x="368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9" name="Google Shape;1169;p21"/>
                <p:cNvSpPr/>
                <p:nvPr/>
              </p:nvSpPr>
              <p:spPr>
                <a:xfrm>
                  <a:off x="1071350" y="6637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0"/>
                      </a:cubicBezTo>
                      <a:cubicBezTo>
                        <a:pt x="86" y="0"/>
                        <a:pt x="0" y="208"/>
                        <a:pt x="123" y="330"/>
                      </a:cubicBezTo>
                      <a:cubicBezTo>
                        <a:pt x="162" y="370"/>
                        <a:pt x="211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0" name="Google Shape;1170;p21"/>
                <p:cNvSpPr/>
                <p:nvPr/>
              </p:nvSpPr>
              <p:spPr>
                <a:xfrm>
                  <a:off x="1111100" y="6637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0"/>
                      </a:cubicBezTo>
                      <a:cubicBezTo>
                        <a:pt x="259" y="0"/>
                        <a:pt x="258" y="0"/>
                        <a:pt x="257" y="0"/>
                      </a:cubicBezTo>
                      <a:cubicBezTo>
                        <a:pt x="86" y="0"/>
                        <a:pt x="1" y="208"/>
                        <a:pt x="123" y="330"/>
                      </a:cubicBezTo>
                      <a:cubicBezTo>
                        <a:pt x="162" y="370"/>
                        <a:pt x="211" y="388"/>
                        <a:pt x="259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1" name="Google Shape;1171;p21"/>
                <p:cNvSpPr/>
                <p:nvPr/>
              </p:nvSpPr>
              <p:spPr>
                <a:xfrm>
                  <a:off x="1150850" y="6637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0"/>
                      </a:cubicBezTo>
                      <a:cubicBezTo>
                        <a:pt x="87" y="0"/>
                        <a:pt x="0" y="208"/>
                        <a:pt x="123" y="330"/>
                      </a:cubicBezTo>
                      <a:cubicBezTo>
                        <a:pt x="163" y="370"/>
                        <a:pt x="212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9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2" name="Google Shape;1172;p21"/>
                <p:cNvSpPr/>
                <p:nvPr/>
              </p:nvSpPr>
              <p:spPr>
                <a:xfrm>
                  <a:off x="475000" y="6296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1" y="208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3" name="Google Shape;1173;p21"/>
                <p:cNvSpPr/>
                <p:nvPr/>
              </p:nvSpPr>
              <p:spPr>
                <a:xfrm>
                  <a:off x="514750" y="629625"/>
                  <a:ext cx="11350" cy="9700"/>
                </a:xfrm>
                <a:custGeom>
                  <a:rect b="b" l="l" r="r" t="t"/>
                  <a:pathLst>
                    <a:path extrusionOk="0" h="388" w="454">
                      <a:moveTo>
                        <a:pt x="260" y="1"/>
                      </a:moveTo>
                      <a:cubicBezTo>
                        <a:pt x="87" y="1"/>
                        <a:pt x="1" y="208"/>
                        <a:pt x="123" y="331"/>
                      </a:cubicBezTo>
                      <a:cubicBezTo>
                        <a:pt x="163" y="370"/>
                        <a:pt x="212" y="388"/>
                        <a:pt x="259" y="388"/>
                      </a:cubicBezTo>
                      <a:cubicBezTo>
                        <a:pt x="359" y="388"/>
                        <a:pt x="454" y="311"/>
                        <a:pt x="454" y="195"/>
                      </a:cubicBezTo>
                      <a:cubicBezTo>
                        <a:pt x="454" y="87"/>
                        <a:pt x="368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4" name="Google Shape;1174;p21"/>
                <p:cNvSpPr/>
                <p:nvPr/>
              </p:nvSpPr>
              <p:spPr>
                <a:xfrm>
                  <a:off x="554500" y="62962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2" y="1"/>
                      </a:moveTo>
                      <a:cubicBezTo>
                        <a:pt x="87" y="1"/>
                        <a:pt x="1" y="208"/>
                        <a:pt x="124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5" name="Google Shape;1175;p21"/>
                <p:cNvSpPr/>
                <p:nvPr/>
              </p:nvSpPr>
              <p:spPr>
                <a:xfrm>
                  <a:off x="594250" y="629625"/>
                  <a:ext cx="11400" cy="9725"/>
                </a:xfrm>
                <a:custGeom>
                  <a:rect b="b" l="l" r="r" t="t"/>
                  <a:pathLst>
                    <a:path extrusionOk="0" h="389" w="456">
                      <a:moveTo>
                        <a:pt x="262" y="1"/>
                      </a:moveTo>
                      <a:cubicBezTo>
                        <a:pt x="87" y="1"/>
                        <a:pt x="1" y="210"/>
                        <a:pt x="124" y="331"/>
                      </a:cubicBezTo>
                      <a:cubicBezTo>
                        <a:pt x="164" y="371"/>
                        <a:pt x="212" y="389"/>
                        <a:pt x="260" y="389"/>
                      </a:cubicBezTo>
                      <a:cubicBezTo>
                        <a:pt x="360" y="389"/>
                        <a:pt x="456" y="312"/>
                        <a:pt x="456" y="195"/>
                      </a:cubicBezTo>
                      <a:cubicBezTo>
                        <a:pt x="454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6" name="Google Shape;1176;p21"/>
                <p:cNvSpPr/>
                <p:nvPr/>
              </p:nvSpPr>
              <p:spPr>
                <a:xfrm>
                  <a:off x="634025" y="62962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1"/>
                      </a:moveTo>
                      <a:cubicBezTo>
                        <a:pt x="88" y="1"/>
                        <a:pt x="0" y="208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7" name="Google Shape;1177;p21"/>
                <p:cNvSpPr/>
                <p:nvPr/>
              </p:nvSpPr>
              <p:spPr>
                <a:xfrm>
                  <a:off x="673775" y="62962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8" name="Google Shape;1178;p21"/>
                <p:cNvSpPr/>
                <p:nvPr/>
              </p:nvSpPr>
              <p:spPr>
                <a:xfrm>
                  <a:off x="713525" y="629625"/>
                  <a:ext cx="11400" cy="9725"/>
                </a:xfrm>
                <a:custGeom>
                  <a:rect b="b" l="l" r="r" t="t"/>
                  <a:pathLst>
                    <a:path extrusionOk="0" h="389" w="456">
                      <a:moveTo>
                        <a:pt x="261" y="1"/>
                      </a:moveTo>
                      <a:cubicBezTo>
                        <a:pt x="88" y="1"/>
                        <a:pt x="0" y="208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60" y="389"/>
                        <a:pt x="455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9" name="Google Shape;1179;p21"/>
                <p:cNvSpPr/>
                <p:nvPr/>
              </p:nvSpPr>
              <p:spPr>
                <a:xfrm>
                  <a:off x="753300" y="62962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7"/>
                        <a:pt x="366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0" name="Google Shape;1180;p21"/>
                <p:cNvSpPr/>
                <p:nvPr/>
              </p:nvSpPr>
              <p:spPr>
                <a:xfrm>
                  <a:off x="793075" y="6296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1"/>
                      </a:moveTo>
                      <a:cubicBezTo>
                        <a:pt x="87" y="1"/>
                        <a:pt x="0" y="208"/>
                        <a:pt x="121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2"/>
                        <a:pt x="453" y="195"/>
                      </a:cubicBezTo>
                      <a:cubicBezTo>
                        <a:pt x="453" y="87"/>
                        <a:pt x="365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1" name="Google Shape;1181;p21"/>
                <p:cNvSpPr/>
                <p:nvPr/>
              </p:nvSpPr>
              <p:spPr>
                <a:xfrm>
                  <a:off x="832825" y="6296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1"/>
                      </a:moveTo>
                      <a:cubicBezTo>
                        <a:pt x="87" y="1"/>
                        <a:pt x="0" y="210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2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2" name="Google Shape;1182;p21"/>
                <p:cNvSpPr/>
                <p:nvPr/>
              </p:nvSpPr>
              <p:spPr>
                <a:xfrm>
                  <a:off x="872575" y="6296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1"/>
                      </a:moveTo>
                      <a:cubicBezTo>
                        <a:pt x="261" y="1"/>
                        <a:pt x="260" y="1"/>
                        <a:pt x="260" y="1"/>
                      </a:cubicBezTo>
                      <a:cubicBezTo>
                        <a:pt x="85" y="1"/>
                        <a:pt x="0" y="210"/>
                        <a:pt x="123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8"/>
                        <a:pt x="367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3" name="Google Shape;1183;p21"/>
                <p:cNvSpPr/>
                <p:nvPr/>
              </p:nvSpPr>
              <p:spPr>
                <a:xfrm>
                  <a:off x="912325" y="6296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1"/>
                      </a:moveTo>
                      <a:cubicBezTo>
                        <a:pt x="86" y="1"/>
                        <a:pt x="1" y="209"/>
                        <a:pt x="122" y="331"/>
                      </a:cubicBezTo>
                      <a:cubicBezTo>
                        <a:pt x="162" y="371"/>
                        <a:pt x="211" y="389"/>
                        <a:pt x="258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1" y="1"/>
                      </a:cubicBezTo>
                      <a:cubicBezTo>
                        <a:pt x="261" y="1"/>
                        <a:pt x="260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21"/>
                <p:cNvSpPr/>
                <p:nvPr/>
              </p:nvSpPr>
              <p:spPr>
                <a:xfrm>
                  <a:off x="952075" y="6296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1" y="208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5" name="Google Shape;1185;p21"/>
                <p:cNvSpPr/>
                <p:nvPr/>
              </p:nvSpPr>
              <p:spPr>
                <a:xfrm>
                  <a:off x="991825" y="6296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1" y="210"/>
                        <a:pt x="124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7"/>
                        <a:pt x="368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6" name="Google Shape;1186;p21"/>
                <p:cNvSpPr/>
                <p:nvPr/>
              </p:nvSpPr>
              <p:spPr>
                <a:xfrm>
                  <a:off x="1031575" y="629625"/>
                  <a:ext cx="11400" cy="9725"/>
                </a:xfrm>
                <a:custGeom>
                  <a:rect b="b" l="l" r="r" t="t"/>
                  <a:pathLst>
                    <a:path extrusionOk="0" h="389" w="456">
                      <a:moveTo>
                        <a:pt x="262" y="1"/>
                      </a:moveTo>
                      <a:cubicBezTo>
                        <a:pt x="89" y="1"/>
                        <a:pt x="1" y="208"/>
                        <a:pt x="124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60" y="389"/>
                        <a:pt x="456" y="312"/>
                        <a:pt x="456" y="195"/>
                      </a:cubicBezTo>
                      <a:cubicBezTo>
                        <a:pt x="456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21"/>
                <p:cNvSpPr/>
                <p:nvPr/>
              </p:nvSpPr>
              <p:spPr>
                <a:xfrm>
                  <a:off x="1071350" y="6296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1"/>
                      </a:moveTo>
                      <a:cubicBezTo>
                        <a:pt x="86" y="1"/>
                        <a:pt x="0" y="210"/>
                        <a:pt x="123" y="331"/>
                      </a:cubicBezTo>
                      <a:cubicBezTo>
                        <a:pt x="162" y="371"/>
                        <a:pt x="211" y="389"/>
                        <a:pt x="258" y="389"/>
                      </a:cubicBezTo>
                      <a:cubicBezTo>
                        <a:pt x="358" y="389"/>
                        <a:pt x="453" y="312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8" name="Google Shape;1188;p21"/>
                <p:cNvSpPr/>
                <p:nvPr/>
              </p:nvSpPr>
              <p:spPr>
                <a:xfrm>
                  <a:off x="1111100" y="6296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1"/>
                      </a:moveTo>
                      <a:cubicBezTo>
                        <a:pt x="87" y="1"/>
                        <a:pt x="0" y="208"/>
                        <a:pt x="123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3" y="312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9" name="Google Shape;1189;p21"/>
                <p:cNvSpPr/>
                <p:nvPr/>
              </p:nvSpPr>
              <p:spPr>
                <a:xfrm>
                  <a:off x="514750" y="595525"/>
                  <a:ext cx="11350" cy="9700"/>
                </a:xfrm>
                <a:custGeom>
                  <a:rect b="b" l="l" r="r" t="t"/>
                  <a:pathLst>
                    <a:path extrusionOk="0" h="388" w="454">
                      <a:moveTo>
                        <a:pt x="263" y="0"/>
                      </a:moveTo>
                      <a:cubicBezTo>
                        <a:pt x="262" y="0"/>
                        <a:pt x="261" y="0"/>
                        <a:pt x="260" y="1"/>
                      </a:cubicBezTo>
                      <a:cubicBezTo>
                        <a:pt x="87" y="1"/>
                        <a:pt x="1" y="208"/>
                        <a:pt x="123" y="331"/>
                      </a:cubicBezTo>
                      <a:cubicBezTo>
                        <a:pt x="163" y="370"/>
                        <a:pt x="211" y="388"/>
                        <a:pt x="258" y="388"/>
                      </a:cubicBezTo>
                      <a:cubicBezTo>
                        <a:pt x="358" y="388"/>
                        <a:pt x="454" y="311"/>
                        <a:pt x="454" y="195"/>
                      </a:cubicBezTo>
                      <a:cubicBezTo>
                        <a:pt x="454" y="88"/>
                        <a:pt x="369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0" name="Google Shape;1190;p21"/>
                <p:cNvSpPr/>
                <p:nvPr/>
              </p:nvSpPr>
              <p:spPr>
                <a:xfrm>
                  <a:off x="554525" y="5955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3" y="0"/>
                      </a:moveTo>
                      <a:cubicBezTo>
                        <a:pt x="262" y="0"/>
                        <a:pt x="261" y="0"/>
                        <a:pt x="261" y="1"/>
                      </a:cubicBezTo>
                      <a:cubicBezTo>
                        <a:pt x="260" y="1"/>
                        <a:pt x="259" y="1"/>
                        <a:pt x="259" y="1"/>
                      </a:cubicBezTo>
                      <a:cubicBezTo>
                        <a:pt x="86" y="1"/>
                        <a:pt x="0" y="209"/>
                        <a:pt x="123" y="331"/>
                      </a:cubicBezTo>
                      <a:cubicBezTo>
                        <a:pt x="162" y="371"/>
                        <a:pt x="211" y="389"/>
                        <a:pt x="258" y="389"/>
                      </a:cubicBezTo>
                      <a:cubicBezTo>
                        <a:pt x="358" y="389"/>
                        <a:pt x="453" y="311"/>
                        <a:pt x="453" y="195"/>
                      </a:cubicBezTo>
                      <a:cubicBezTo>
                        <a:pt x="453" y="88"/>
                        <a:pt x="368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1" name="Google Shape;1191;p21"/>
                <p:cNvSpPr/>
                <p:nvPr/>
              </p:nvSpPr>
              <p:spPr>
                <a:xfrm>
                  <a:off x="594250" y="595525"/>
                  <a:ext cx="11400" cy="9725"/>
                </a:xfrm>
                <a:custGeom>
                  <a:rect b="b" l="l" r="r" t="t"/>
                  <a:pathLst>
                    <a:path extrusionOk="0" h="389" w="456">
                      <a:moveTo>
                        <a:pt x="262" y="1"/>
                      </a:moveTo>
                      <a:cubicBezTo>
                        <a:pt x="87" y="1"/>
                        <a:pt x="1" y="208"/>
                        <a:pt x="124" y="331"/>
                      </a:cubicBezTo>
                      <a:cubicBezTo>
                        <a:pt x="164" y="371"/>
                        <a:pt x="212" y="389"/>
                        <a:pt x="260" y="389"/>
                      </a:cubicBezTo>
                      <a:cubicBezTo>
                        <a:pt x="360" y="389"/>
                        <a:pt x="456" y="311"/>
                        <a:pt x="456" y="195"/>
                      </a:cubicBezTo>
                      <a:cubicBezTo>
                        <a:pt x="456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2" name="Google Shape;1192;p21"/>
                <p:cNvSpPr/>
                <p:nvPr/>
              </p:nvSpPr>
              <p:spPr>
                <a:xfrm>
                  <a:off x="634025" y="59552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4" y="0"/>
                      </a:moveTo>
                      <a:cubicBezTo>
                        <a:pt x="263" y="0"/>
                        <a:pt x="262" y="0"/>
                        <a:pt x="261" y="1"/>
                      </a:cubicBezTo>
                      <a:cubicBezTo>
                        <a:pt x="260" y="1"/>
                        <a:pt x="260" y="1"/>
                        <a:pt x="259" y="1"/>
                      </a:cubicBezTo>
                      <a:cubicBezTo>
                        <a:pt x="87" y="1"/>
                        <a:pt x="1" y="209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5" y="195"/>
                      </a:cubicBezTo>
                      <a:cubicBezTo>
                        <a:pt x="455" y="88"/>
                        <a:pt x="368" y="0"/>
                        <a:pt x="26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3" name="Google Shape;1193;p21"/>
                <p:cNvSpPr/>
                <p:nvPr/>
              </p:nvSpPr>
              <p:spPr>
                <a:xfrm>
                  <a:off x="673775" y="59552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1"/>
                      </a:moveTo>
                      <a:cubicBezTo>
                        <a:pt x="88" y="1"/>
                        <a:pt x="0" y="208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1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4" name="Google Shape;1194;p21"/>
                <p:cNvSpPr/>
                <p:nvPr/>
              </p:nvSpPr>
              <p:spPr>
                <a:xfrm>
                  <a:off x="713525" y="595525"/>
                  <a:ext cx="11400" cy="9725"/>
                </a:xfrm>
                <a:custGeom>
                  <a:rect b="b" l="l" r="r" t="t"/>
                  <a:pathLst>
                    <a:path extrusionOk="0" h="389" w="456">
                      <a:moveTo>
                        <a:pt x="264" y="0"/>
                      </a:moveTo>
                      <a:cubicBezTo>
                        <a:pt x="263" y="0"/>
                        <a:pt x="262" y="0"/>
                        <a:pt x="261" y="1"/>
                      </a:cubicBezTo>
                      <a:cubicBezTo>
                        <a:pt x="260" y="1"/>
                        <a:pt x="260" y="1"/>
                        <a:pt x="259" y="1"/>
                      </a:cubicBezTo>
                      <a:cubicBezTo>
                        <a:pt x="88" y="1"/>
                        <a:pt x="1" y="209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60" y="389"/>
                        <a:pt x="455" y="311"/>
                        <a:pt x="455" y="195"/>
                      </a:cubicBezTo>
                      <a:cubicBezTo>
                        <a:pt x="455" y="88"/>
                        <a:pt x="369" y="0"/>
                        <a:pt x="26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5" name="Google Shape;1195;p21"/>
                <p:cNvSpPr/>
                <p:nvPr/>
              </p:nvSpPr>
              <p:spPr>
                <a:xfrm>
                  <a:off x="753300" y="59552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3" y="0"/>
                      </a:moveTo>
                      <a:cubicBezTo>
                        <a:pt x="262" y="0"/>
                        <a:pt x="261" y="0"/>
                        <a:pt x="260" y="1"/>
                      </a:cubicBezTo>
                      <a:cubicBezTo>
                        <a:pt x="87" y="1"/>
                        <a:pt x="1" y="208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8"/>
                        <a:pt x="368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6" name="Google Shape;1196;p21"/>
                <p:cNvSpPr/>
                <p:nvPr/>
              </p:nvSpPr>
              <p:spPr>
                <a:xfrm>
                  <a:off x="793075" y="5955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1"/>
                      </a:cubicBezTo>
                      <a:cubicBezTo>
                        <a:pt x="259" y="1"/>
                        <a:pt x="258" y="1"/>
                        <a:pt x="257" y="1"/>
                      </a:cubicBezTo>
                      <a:cubicBezTo>
                        <a:pt x="86" y="1"/>
                        <a:pt x="1" y="209"/>
                        <a:pt x="121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1"/>
                        <a:pt x="453" y="195"/>
                      </a:cubicBezTo>
                      <a:cubicBezTo>
                        <a:pt x="453" y="88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7" name="Google Shape;1197;p21"/>
                <p:cNvSpPr/>
                <p:nvPr/>
              </p:nvSpPr>
              <p:spPr>
                <a:xfrm>
                  <a:off x="832825" y="5955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1"/>
                      </a:cubicBezTo>
                      <a:cubicBezTo>
                        <a:pt x="87" y="1"/>
                        <a:pt x="0" y="208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1"/>
                        <a:pt x="453" y="195"/>
                      </a:cubicBezTo>
                      <a:cubicBezTo>
                        <a:pt x="453" y="88"/>
                        <a:pt x="369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8" name="Google Shape;1198;p21"/>
                <p:cNvSpPr/>
                <p:nvPr/>
              </p:nvSpPr>
              <p:spPr>
                <a:xfrm>
                  <a:off x="872575" y="5955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0"/>
                      </a:moveTo>
                      <a:cubicBezTo>
                        <a:pt x="261" y="0"/>
                        <a:pt x="260" y="0"/>
                        <a:pt x="260" y="1"/>
                      </a:cubicBezTo>
                      <a:cubicBezTo>
                        <a:pt x="85" y="1"/>
                        <a:pt x="0" y="210"/>
                        <a:pt x="123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4" y="311"/>
                        <a:pt x="454" y="195"/>
                      </a:cubicBezTo>
                      <a:cubicBezTo>
                        <a:pt x="454" y="88"/>
                        <a:pt x="367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9" name="Google Shape;1199;p21"/>
                <p:cNvSpPr/>
                <p:nvPr/>
              </p:nvSpPr>
              <p:spPr>
                <a:xfrm>
                  <a:off x="912325" y="5955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1"/>
                      </a:moveTo>
                      <a:cubicBezTo>
                        <a:pt x="86" y="1"/>
                        <a:pt x="1" y="209"/>
                        <a:pt x="122" y="331"/>
                      </a:cubicBezTo>
                      <a:cubicBezTo>
                        <a:pt x="162" y="371"/>
                        <a:pt x="211" y="389"/>
                        <a:pt x="258" y="389"/>
                      </a:cubicBezTo>
                      <a:cubicBezTo>
                        <a:pt x="358" y="389"/>
                        <a:pt x="454" y="311"/>
                        <a:pt x="454" y="195"/>
                      </a:cubicBezTo>
                      <a:cubicBezTo>
                        <a:pt x="454" y="87"/>
                        <a:pt x="367" y="1"/>
                        <a:pt x="261" y="1"/>
                      </a:cubicBezTo>
                      <a:cubicBezTo>
                        <a:pt x="261" y="1"/>
                        <a:pt x="260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0" name="Google Shape;1200;p21"/>
                <p:cNvSpPr/>
                <p:nvPr/>
              </p:nvSpPr>
              <p:spPr>
                <a:xfrm>
                  <a:off x="952100" y="595525"/>
                  <a:ext cx="11325" cy="9725"/>
                </a:xfrm>
                <a:custGeom>
                  <a:rect b="b" l="l" r="r" t="t"/>
                  <a:pathLst>
                    <a:path extrusionOk="0" h="389" w="453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1"/>
                      </a:cubicBezTo>
                      <a:cubicBezTo>
                        <a:pt x="258" y="1"/>
                        <a:pt x="258" y="1"/>
                        <a:pt x="257" y="1"/>
                      </a:cubicBezTo>
                      <a:cubicBezTo>
                        <a:pt x="85" y="1"/>
                        <a:pt x="0" y="209"/>
                        <a:pt x="121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7" y="389"/>
                        <a:pt x="453" y="311"/>
                        <a:pt x="453" y="195"/>
                      </a:cubicBezTo>
                      <a:cubicBezTo>
                        <a:pt x="453" y="88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1" name="Google Shape;1201;p21"/>
                <p:cNvSpPr/>
                <p:nvPr/>
              </p:nvSpPr>
              <p:spPr>
                <a:xfrm>
                  <a:off x="991825" y="5955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1" y="208"/>
                        <a:pt x="124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9" y="389"/>
                        <a:pt x="454" y="311"/>
                        <a:pt x="454" y="195"/>
                      </a:cubicBezTo>
                      <a:cubicBezTo>
                        <a:pt x="454" y="87"/>
                        <a:pt x="368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2" name="Google Shape;1202;p21"/>
                <p:cNvSpPr/>
                <p:nvPr/>
              </p:nvSpPr>
              <p:spPr>
                <a:xfrm>
                  <a:off x="1031600" y="59552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3" y="0"/>
                      </a:moveTo>
                      <a:cubicBezTo>
                        <a:pt x="262" y="0"/>
                        <a:pt x="262" y="0"/>
                        <a:pt x="261" y="1"/>
                      </a:cubicBezTo>
                      <a:cubicBezTo>
                        <a:pt x="260" y="1"/>
                        <a:pt x="259" y="1"/>
                        <a:pt x="259" y="1"/>
                      </a:cubicBezTo>
                      <a:cubicBezTo>
                        <a:pt x="87" y="1"/>
                        <a:pt x="0" y="209"/>
                        <a:pt x="123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4" y="311"/>
                        <a:pt x="455" y="195"/>
                      </a:cubicBezTo>
                      <a:cubicBezTo>
                        <a:pt x="455" y="88"/>
                        <a:pt x="368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3" name="Google Shape;1203;p21"/>
                <p:cNvSpPr/>
                <p:nvPr/>
              </p:nvSpPr>
              <p:spPr>
                <a:xfrm>
                  <a:off x="1071350" y="5955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1"/>
                      </a:cubicBezTo>
                      <a:cubicBezTo>
                        <a:pt x="86" y="1"/>
                        <a:pt x="0" y="208"/>
                        <a:pt x="123" y="331"/>
                      </a:cubicBezTo>
                      <a:cubicBezTo>
                        <a:pt x="162" y="371"/>
                        <a:pt x="211" y="389"/>
                        <a:pt x="258" y="389"/>
                      </a:cubicBezTo>
                      <a:cubicBezTo>
                        <a:pt x="358" y="389"/>
                        <a:pt x="453" y="311"/>
                        <a:pt x="453" y="195"/>
                      </a:cubicBezTo>
                      <a:cubicBezTo>
                        <a:pt x="453" y="88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4" name="Google Shape;1204;p21"/>
                <p:cNvSpPr/>
                <p:nvPr/>
              </p:nvSpPr>
              <p:spPr>
                <a:xfrm>
                  <a:off x="594250" y="561425"/>
                  <a:ext cx="11400" cy="9725"/>
                </a:xfrm>
                <a:custGeom>
                  <a:rect b="b" l="l" r="r" t="t"/>
                  <a:pathLst>
                    <a:path extrusionOk="0" h="389" w="456">
                      <a:moveTo>
                        <a:pt x="262" y="0"/>
                      </a:moveTo>
                      <a:cubicBezTo>
                        <a:pt x="87" y="0"/>
                        <a:pt x="1" y="209"/>
                        <a:pt x="124" y="331"/>
                      </a:cubicBezTo>
                      <a:cubicBezTo>
                        <a:pt x="164" y="371"/>
                        <a:pt x="212" y="388"/>
                        <a:pt x="260" y="388"/>
                      </a:cubicBezTo>
                      <a:cubicBezTo>
                        <a:pt x="360" y="388"/>
                        <a:pt x="456" y="311"/>
                        <a:pt x="456" y="194"/>
                      </a:cubicBezTo>
                      <a:cubicBezTo>
                        <a:pt x="454" y="87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5" name="Google Shape;1205;p21"/>
                <p:cNvSpPr/>
                <p:nvPr/>
              </p:nvSpPr>
              <p:spPr>
                <a:xfrm>
                  <a:off x="634025" y="56142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08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5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6" name="Google Shape;1206;p21"/>
                <p:cNvSpPr/>
                <p:nvPr/>
              </p:nvSpPr>
              <p:spPr>
                <a:xfrm>
                  <a:off x="673775" y="56142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09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5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7" name="Google Shape;1207;p21"/>
                <p:cNvSpPr/>
                <p:nvPr/>
              </p:nvSpPr>
              <p:spPr>
                <a:xfrm>
                  <a:off x="713525" y="561425"/>
                  <a:ext cx="11400" cy="9725"/>
                </a:xfrm>
                <a:custGeom>
                  <a:rect b="b" l="l" r="r" t="t"/>
                  <a:pathLst>
                    <a:path extrusionOk="0" h="389" w="456">
                      <a:moveTo>
                        <a:pt x="261" y="0"/>
                      </a:moveTo>
                      <a:cubicBezTo>
                        <a:pt x="88" y="0"/>
                        <a:pt x="0" y="208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60" y="388"/>
                        <a:pt x="455" y="311"/>
                        <a:pt x="455" y="194"/>
                      </a:cubicBezTo>
                      <a:cubicBezTo>
                        <a:pt x="455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8" name="Google Shape;1208;p21"/>
                <p:cNvSpPr/>
                <p:nvPr/>
              </p:nvSpPr>
              <p:spPr>
                <a:xfrm>
                  <a:off x="753300" y="56142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0"/>
                      </a:moveTo>
                      <a:cubicBezTo>
                        <a:pt x="87" y="0"/>
                        <a:pt x="1" y="209"/>
                        <a:pt x="122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6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9" name="Google Shape;1209;p21"/>
                <p:cNvSpPr/>
                <p:nvPr/>
              </p:nvSpPr>
              <p:spPr>
                <a:xfrm>
                  <a:off x="793075" y="5614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08"/>
                        <a:pt x="121" y="331"/>
                      </a:cubicBezTo>
                      <a:cubicBezTo>
                        <a:pt x="161" y="371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5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0" name="Google Shape;1210;p21"/>
                <p:cNvSpPr/>
                <p:nvPr/>
              </p:nvSpPr>
              <p:spPr>
                <a:xfrm>
                  <a:off x="832825" y="5614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09"/>
                        <a:pt x="122" y="331"/>
                      </a:cubicBezTo>
                      <a:cubicBezTo>
                        <a:pt x="161" y="371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1" name="Google Shape;1211;p21"/>
                <p:cNvSpPr/>
                <p:nvPr/>
              </p:nvSpPr>
              <p:spPr>
                <a:xfrm>
                  <a:off x="872575" y="5614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5" y="0"/>
                        <a:pt x="0" y="209"/>
                        <a:pt x="123" y="332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8" y="389"/>
                        <a:pt x="454" y="311"/>
                        <a:pt x="454" y="194"/>
                      </a:cubicBezTo>
                      <a:cubicBezTo>
                        <a:pt x="454" y="87"/>
                        <a:pt x="366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2" name="Google Shape;1212;p21"/>
                <p:cNvSpPr/>
                <p:nvPr/>
              </p:nvSpPr>
              <p:spPr>
                <a:xfrm>
                  <a:off x="912325" y="5614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6" y="0"/>
                        <a:pt x="1" y="210"/>
                        <a:pt x="122" y="331"/>
                      </a:cubicBezTo>
                      <a:cubicBezTo>
                        <a:pt x="162" y="371"/>
                        <a:pt x="211" y="388"/>
                        <a:pt x="258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1" y="0"/>
                      </a:cubicBezTo>
                      <a:cubicBezTo>
                        <a:pt x="261" y="0"/>
                        <a:pt x="260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3" name="Google Shape;1213;p21"/>
                <p:cNvSpPr/>
                <p:nvPr/>
              </p:nvSpPr>
              <p:spPr>
                <a:xfrm>
                  <a:off x="952075" y="5614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1" y="208"/>
                        <a:pt x="122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4" name="Google Shape;1214;p21"/>
                <p:cNvSpPr/>
                <p:nvPr/>
              </p:nvSpPr>
              <p:spPr>
                <a:xfrm>
                  <a:off x="991825" y="5614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1" y="209"/>
                        <a:pt x="124" y="331"/>
                      </a:cubicBezTo>
                      <a:cubicBezTo>
                        <a:pt x="163" y="371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8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5" name="Google Shape;1215;p21"/>
                <p:cNvSpPr/>
                <p:nvPr/>
              </p:nvSpPr>
              <p:spPr>
                <a:xfrm>
                  <a:off x="673775" y="527300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1" y="1"/>
                      </a:moveTo>
                      <a:cubicBezTo>
                        <a:pt x="88" y="1"/>
                        <a:pt x="0" y="210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2"/>
                        <a:pt x="455" y="195"/>
                      </a:cubicBezTo>
                      <a:cubicBezTo>
                        <a:pt x="453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6" name="Google Shape;1216;p21"/>
                <p:cNvSpPr/>
                <p:nvPr/>
              </p:nvSpPr>
              <p:spPr>
                <a:xfrm>
                  <a:off x="713525" y="527300"/>
                  <a:ext cx="11400" cy="9750"/>
                </a:xfrm>
                <a:custGeom>
                  <a:rect b="b" l="l" r="r" t="t"/>
                  <a:pathLst>
                    <a:path extrusionOk="0" h="390" w="456">
                      <a:moveTo>
                        <a:pt x="261" y="1"/>
                      </a:moveTo>
                      <a:cubicBezTo>
                        <a:pt x="88" y="1"/>
                        <a:pt x="0" y="209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60" y="389"/>
                        <a:pt x="455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7" name="Google Shape;1217;p21"/>
                <p:cNvSpPr/>
                <p:nvPr/>
              </p:nvSpPr>
              <p:spPr>
                <a:xfrm>
                  <a:off x="753300" y="527300"/>
                  <a:ext cx="11375" cy="9750"/>
                </a:xfrm>
                <a:custGeom>
                  <a:rect b="b" l="l" r="r" t="t"/>
                  <a:pathLst>
                    <a:path extrusionOk="0" h="390" w="455">
                      <a:moveTo>
                        <a:pt x="260" y="1"/>
                      </a:moveTo>
                      <a:cubicBezTo>
                        <a:pt x="87" y="1"/>
                        <a:pt x="1" y="210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7"/>
                        <a:pt x="366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8" name="Google Shape;1218;p21"/>
                <p:cNvSpPr/>
                <p:nvPr/>
              </p:nvSpPr>
              <p:spPr>
                <a:xfrm>
                  <a:off x="793075" y="527300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59" y="1"/>
                      </a:moveTo>
                      <a:cubicBezTo>
                        <a:pt x="87" y="1"/>
                        <a:pt x="0" y="209"/>
                        <a:pt x="121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2"/>
                        <a:pt x="453" y="195"/>
                      </a:cubicBezTo>
                      <a:cubicBezTo>
                        <a:pt x="453" y="87"/>
                        <a:pt x="365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9" name="Google Shape;1219;p21"/>
                <p:cNvSpPr/>
                <p:nvPr/>
              </p:nvSpPr>
              <p:spPr>
                <a:xfrm>
                  <a:off x="832825" y="527300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59" y="1"/>
                      </a:moveTo>
                      <a:cubicBezTo>
                        <a:pt x="87" y="1"/>
                        <a:pt x="0" y="210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2"/>
                        <a:pt x="453" y="195"/>
                      </a:cubicBezTo>
                      <a:cubicBezTo>
                        <a:pt x="453" y="87"/>
                        <a:pt x="366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0" name="Google Shape;1220;p21"/>
                <p:cNvSpPr/>
                <p:nvPr/>
              </p:nvSpPr>
              <p:spPr>
                <a:xfrm>
                  <a:off x="872575" y="527300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60" y="1"/>
                      </a:moveTo>
                      <a:cubicBezTo>
                        <a:pt x="85" y="1"/>
                        <a:pt x="0" y="210"/>
                        <a:pt x="123" y="333"/>
                      </a:cubicBezTo>
                      <a:cubicBezTo>
                        <a:pt x="163" y="372"/>
                        <a:pt x="211" y="390"/>
                        <a:pt x="259" y="390"/>
                      </a:cubicBezTo>
                      <a:cubicBezTo>
                        <a:pt x="358" y="390"/>
                        <a:pt x="454" y="312"/>
                        <a:pt x="454" y="195"/>
                      </a:cubicBezTo>
                      <a:cubicBezTo>
                        <a:pt x="454" y="87"/>
                        <a:pt x="366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1" name="Google Shape;1221;p21"/>
                <p:cNvSpPr/>
                <p:nvPr/>
              </p:nvSpPr>
              <p:spPr>
                <a:xfrm>
                  <a:off x="912325" y="527300"/>
                  <a:ext cx="11350" cy="9750"/>
                </a:xfrm>
                <a:custGeom>
                  <a:rect b="b" l="l" r="r" t="t"/>
                  <a:pathLst>
                    <a:path extrusionOk="0" h="390" w="454">
                      <a:moveTo>
                        <a:pt x="261" y="1"/>
                      </a:moveTo>
                      <a:cubicBezTo>
                        <a:pt x="87" y="1"/>
                        <a:pt x="1" y="210"/>
                        <a:pt x="122" y="333"/>
                      </a:cubicBezTo>
                      <a:cubicBezTo>
                        <a:pt x="161" y="372"/>
                        <a:pt x="210" y="390"/>
                        <a:pt x="258" y="390"/>
                      </a:cubicBezTo>
                      <a:cubicBezTo>
                        <a:pt x="358" y="390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2" name="Google Shape;1222;p21"/>
                <p:cNvSpPr/>
                <p:nvPr/>
              </p:nvSpPr>
              <p:spPr>
                <a:xfrm>
                  <a:off x="594250" y="1584550"/>
                  <a:ext cx="11400" cy="9725"/>
                </a:xfrm>
                <a:custGeom>
                  <a:rect b="b" l="l" r="r" t="t"/>
                  <a:pathLst>
                    <a:path extrusionOk="0" h="389" w="456">
                      <a:moveTo>
                        <a:pt x="262" y="0"/>
                      </a:moveTo>
                      <a:cubicBezTo>
                        <a:pt x="87" y="0"/>
                        <a:pt x="1" y="209"/>
                        <a:pt x="124" y="330"/>
                      </a:cubicBezTo>
                      <a:cubicBezTo>
                        <a:pt x="164" y="370"/>
                        <a:pt x="212" y="388"/>
                        <a:pt x="260" y="388"/>
                      </a:cubicBezTo>
                      <a:cubicBezTo>
                        <a:pt x="360" y="388"/>
                        <a:pt x="456" y="311"/>
                        <a:pt x="456" y="194"/>
                      </a:cubicBezTo>
                      <a:cubicBezTo>
                        <a:pt x="454" y="86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3" name="Google Shape;1223;p21"/>
                <p:cNvSpPr/>
                <p:nvPr/>
              </p:nvSpPr>
              <p:spPr>
                <a:xfrm>
                  <a:off x="634025" y="158455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08"/>
                        <a:pt x="123" y="330"/>
                      </a:cubicBezTo>
                      <a:cubicBezTo>
                        <a:pt x="163" y="370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3" y="86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4" name="Google Shape;1224;p21"/>
                <p:cNvSpPr/>
                <p:nvPr/>
              </p:nvSpPr>
              <p:spPr>
                <a:xfrm>
                  <a:off x="673775" y="158455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09"/>
                        <a:pt x="123" y="330"/>
                      </a:cubicBezTo>
                      <a:cubicBezTo>
                        <a:pt x="163" y="370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3" y="86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5" name="Google Shape;1225;p21"/>
                <p:cNvSpPr/>
                <p:nvPr/>
              </p:nvSpPr>
              <p:spPr>
                <a:xfrm>
                  <a:off x="713525" y="1584550"/>
                  <a:ext cx="11400" cy="9725"/>
                </a:xfrm>
                <a:custGeom>
                  <a:rect b="b" l="l" r="r" t="t"/>
                  <a:pathLst>
                    <a:path extrusionOk="0" h="389" w="456">
                      <a:moveTo>
                        <a:pt x="261" y="0"/>
                      </a:moveTo>
                      <a:cubicBezTo>
                        <a:pt x="88" y="0"/>
                        <a:pt x="0" y="208"/>
                        <a:pt x="123" y="330"/>
                      </a:cubicBezTo>
                      <a:cubicBezTo>
                        <a:pt x="163" y="370"/>
                        <a:pt x="212" y="388"/>
                        <a:pt x="260" y="388"/>
                      </a:cubicBezTo>
                      <a:cubicBezTo>
                        <a:pt x="360" y="388"/>
                        <a:pt x="455" y="311"/>
                        <a:pt x="455" y="194"/>
                      </a:cubicBezTo>
                      <a:cubicBezTo>
                        <a:pt x="455" y="86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6" name="Google Shape;1226;p21"/>
                <p:cNvSpPr/>
                <p:nvPr/>
              </p:nvSpPr>
              <p:spPr>
                <a:xfrm>
                  <a:off x="753300" y="158455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0"/>
                      </a:moveTo>
                      <a:cubicBezTo>
                        <a:pt x="87" y="0"/>
                        <a:pt x="1" y="209"/>
                        <a:pt x="122" y="330"/>
                      </a:cubicBezTo>
                      <a:cubicBezTo>
                        <a:pt x="162" y="370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6"/>
                        <a:pt x="366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7" name="Google Shape;1227;p21"/>
                <p:cNvSpPr/>
                <p:nvPr/>
              </p:nvSpPr>
              <p:spPr>
                <a:xfrm>
                  <a:off x="793075" y="15845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08"/>
                        <a:pt x="121" y="330"/>
                      </a:cubicBezTo>
                      <a:cubicBezTo>
                        <a:pt x="161" y="370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6"/>
                        <a:pt x="365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8" name="Google Shape;1228;p21"/>
                <p:cNvSpPr/>
                <p:nvPr/>
              </p:nvSpPr>
              <p:spPr>
                <a:xfrm>
                  <a:off x="832825" y="15845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09"/>
                        <a:pt x="122" y="330"/>
                      </a:cubicBezTo>
                      <a:cubicBezTo>
                        <a:pt x="161" y="370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6"/>
                        <a:pt x="366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9" name="Google Shape;1229;p21"/>
                <p:cNvSpPr/>
                <p:nvPr/>
              </p:nvSpPr>
              <p:spPr>
                <a:xfrm>
                  <a:off x="872575" y="15845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0" y="208"/>
                        <a:pt x="122" y="330"/>
                      </a:cubicBezTo>
                      <a:cubicBezTo>
                        <a:pt x="161" y="370"/>
                        <a:pt x="210" y="388"/>
                        <a:pt x="258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6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0" name="Google Shape;1230;p21"/>
                <p:cNvSpPr/>
                <p:nvPr/>
              </p:nvSpPr>
              <p:spPr>
                <a:xfrm>
                  <a:off x="912325" y="15845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1" y="209"/>
                        <a:pt x="123" y="330"/>
                      </a:cubicBezTo>
                      <a:cubicBezTo>
                        <a:pt x="163" y="370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6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1" name="Google Shape;1231;p21"/>
                <p:cNvSpPr/>
                <p:nvPr/>
              </p:nvSpPr>
              <p:spPr>
                <a:xfrm>
                  <a:off x="952075" y="15845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1" y="208"/>
                        <a:pt x="122" y="330"/>
                      </a:cubicBezTo>
                      <a:cubicBezTo>
                        <a:pt x="162" y="370"/>
                        <a:pt x="211" y="388"/>
                        <a:pt x="259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6"/>
                        <a:pt x="367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2" name="Google Shape;1232;p21"/>
                <p:cNvSpPr/>
                <p:nvPr/>
              </p:nvSpPr>
              <p:spPr>
                <a:xfrm>
                  <a:off x="991825" y="15845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0"/>
                      </a:moveTo>
                      <a:cubicBezTo>
                        <a:pt x="87" y="0"/>
                        <a:pt x="1" y="209"/>
                        <a:pt x="124" y="330"/>
                      </a:cubicBezTo>
                      <a:cubicBezTo>
                        <a:pt x="163" y="370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6"/>
                        <a:pt x="368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3" name="Google Shape;1233;p21"/>
                <p:cNvSpPr/>
                <p:nvPr/>
              </p:nvSpPr>
              <p:spPr>
                <a:xfrm>
                  <a:off x="514750" y="15504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1" y="208"/>
                        <a:pt x="123" y="331"/>
                      </a:cubicBezTo>
                      <a:cubicBezTo>
                        <a:pt x="163" y="371"/>
                        <a:pt x="211" y="388"/>
                        <a:pt x="259" y="388"/>
                      </a:cubicBezTo>
                      <a:cubicBezTo>
                        <a:pt x="358" y="388"/>
                        <a:pt x="454" y="312"/>
                        <a:pt x="454" y="195"/>
                      </a:cubicBezTo>
                      <a:cubicBezTo>
                        <a:pt x="454" y="87"/>
                        <a:pt x="368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4" name="Google Shape;1234;p21"/>
                <p:cNvSpPr/>
                <p:nvPr/>
              </p:nvSpPr>
              <p:spPr>
                <a:xfrm>
                  <a:off x="554500" y="155042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2" y="1"/>
                      </a:moveTo>
                      <a:cubicBezTo>
                        <a:pt x="87" y="1"/>
                        <a:pt x="1" y="208"/>
                        <a:pt x="124" y="331"/>
                      </a:cubicBezTo>
                      <a:cubicBezTo>
                        <a:pt x="163" y="371"/>
                        <a:pt x="212" y="389"/>
                        <a:pt x="259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5" name="Google Shape;1235;p21"/>
                <p:cNvSpPr/>
                <p:nvPr/>
              </p:nvSpPr>
              <p:spPr>
                <a:xfrm>
                  <a:off x="594250" y="1550425"/>
                  <a:ext cx="11400" cy="9725"/>
                </a:xfrm>
                <a:custGeom>
                  <a:rect b="b" l="l" r="r" t="t"/>
                  <a:pathLst>
                    <a:path extrusionOk="0" h="389" w="456">
                      <a:moveTo>
                        <a:pt x="262" y="1"/>
                      </a:moveTo>
                      <a:cubicBezTo>
                        <a:pt x="87" y="1"/>
                        <a:pt x="1" y="208"/>
                        <a:pt x="124" y="331"/>
                      </a:cubicBezTo>
                      <a:cubicBezTo>
                        <a:pt x="164" y="371"/>
                        <a:pt x="212" y="389"/>
                        <a:pt x="260" y="389"/>
                      </a:cubicBezTo>
                      <a:cubicBezTo>
                        <a:pt x="360" y="389"/>
                        <a:pt x="456" y="312"/>
                        <a:pt x="456" y="195"/>
                      </a:cubicBezTo>
                      <a:cubicBezTo>
                        <a:pt x="456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6" name="Google Shape;1236;p21"/>
                <p:cNvSpPr/>
                <p:nvPr/>
              </p:nvSpPr>
              <p:spPr>
                <a:xfrm>
                  <a:off x="634025" y="155042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1"/>
                      </a:moveTo>
                      <a:cubicBezTo>
                        <a:pt x="88" y="1"/>
                        <a:pt x="0" y="208"/>
                        <a:pt x="123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9" y="389"/>
                        <a:pt x="454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7" name="Google Shape;1237;p21"/>
                <p:cNvSpPr/>
                <p:nvPr/>
              </p:nvSpPr>
              <p:spPr>
                <a:xfrm>
                  <a:off x="673775" y="155042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1"/>
                      </a:moveTo>
                      <a:cubicBezTo>
                        <a:pt x="88" y="1"/>
                        <a:pt x="0" y="208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8" name="Google Shape;1238;p21"/>
                <p:cNvSpPr/>
                <p:nvPr/>
              </p:nvSpPr>
              <p:spPr>
                <a:xfrm>
                  <a:off x="673775" y="161865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1" y="0"/>
                      </a:moveTo>
                      <a:cubicBezTo>
                        <a:pt x="88" y="0"/>
                        <a:pt x="0" y="208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59" y="388"/>
                        <a:pt x="455" y="311"/>
                        <a:pt x="455" y="194"/>
                      </a:cubicBezTo>
                      <a:cubicBezTo>
                        <a:pt x="455" y="87"/>
                        <a:pt x="367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9" name="Google Shape;1239;p21"/>
                <p:cNvSpPr/>
                <p:nvPr/>
              </p:nvSpPr>
              <p:spPr>
                <a:xfrm>
                  <a:off x="713525" y="1618650"/>
                  <a:ext cx="11400" cy="9725"/>
                </a:xfrm>
                <a:custGeom>
                  <a:rect b="b" l="l" r="r" t="t"/>
                  <a:pathLst>
                    <a:path extrusionOk="0" h="389" w="456">
                      <a:moveTo>
                        <a:pt x="264" y="0"/>
                      </a:moveTo>
                      <a:cubicBezTo>
                        <a:pt x="263" y="0"/>
                        <a:pt x="262" y="0"/>
                        <a:pt x="261" y="0"/>
                      </a:cubicBezTo>
                      <a:cubicBezTo>
                        <a:pt x="260" y="0"/>
                        <a:pt x="260" y="0"/>
                        <a:pt x="259" y="0"/>
                      </a:cubicBezTo>
                      <a:cubicBezTo>
                        <a:pt x="88" y="0"/>
                        <a:pt x="1" y="208"/>
                        <a:pt x="123" y="331"/>
                      </a:cubicBezTo>
                      <a:cubicBezTo>
                        <a:pt x="163" y="371"/>
                        <a:pt x="212" y="388"/>
                        <a:pt x="260" y="388"/>
                      </a:cubicBezTo>
                      <a:cubicBezTo>
                        <a:pt x="360" y="388"/>
                        <a:pt x="455" y="311"/>
                        <a:pt x="455" y="194"/>
                      </a:cubicBezTo>
                      <a:cubicBezTo>
                        <a:pt x="455" y="88"/>
                        <a:pt x="369" y="0"/>
                        <a:pt x="26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0" name="Google Shape;1240;p21"/>
                <p:cNvSpPr/>
                <p:nvPr/>
              </p:nvSpPr>
              <p:spPr>
                <a:xfrm>
                  <a:off x="753300" y="1618650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0"/>
                      </a:moveTo>
                      <a:cubicBezTo>
                        <a:pt x="87" y="0"/>
                        <a:pt x="1" y="208"/>
                        <a:pt x="122" y="331"/>
                      </a:cubicBezTo>
                      <a:cubicBezTo>
                        <a:pt x="162" y="371"/>
                        <a:pt x="211" y="388"/>
                        <a:pt x="259" y="388"/>
                      </a:cubicBezTo>
                      <a:cubicBezTo>
                        <a:pt x="359" y="388"/>
                        <a:pt x="454" y="311"/>
                        <a:pt x="454" y="194"/>
                      </a:cubicBezTo>
                      <a:cubicBezTo>
                        <a:pt x="454" y="87"/>
                        <a:pt x="366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1" name="Google Shape;1241;p21"/>
                <p:cNvSpPr/>
                <p:nvPr/>
              </p:nvSpPr>
              <p:spPr>
                <a:xfrm>
                  <a:off x="793075" y="16186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0"/>
                      </a:moveTo>
                      <a:cubicBezTo>
                        <a:pt x="261" y="0"/>
                        <a:pt x="260" y="0"/>
                        <a:pt x="259" y="0"/>
                      </a:cubicBezTo>
                      <a:cubicBezTo>
                        <a:pt x="259" y="0"/>
                        <a:pt x="258" y="0"/>
                        <a:pt x="257" y="0"/>
                      </a:cubicBezTo>
                      <a:cubicBezTo>
                        <a:pt x="86" y="0"/>
                        <a:pt x="1" y="208"/>
                        <a:pt x="121" y="331"/>
                      </a:cubicBezTo>
                      <a:cubicBezTo>
                        <a:pt x="161" y="371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8"/>
                        <a:pt x="368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2" name="Google Shape;1242;p21"/>
                <p:cNvSpPr/>
                <p:nvPr/>
              </p:nvSpPr>
              <p:spPr>
                <a:xfrm>
                  <a:off x="832825" y="16186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7" y="0"/>
                        <a:pt x="0" y="208"/>
                        <a:pt x="122" y="331"/>
                      </a:cubicBezTo>
                      <a:cubicBezTo>
                        <a:pt x="161" y="371"/>
                        <a:pt x="210" y="388"/>
                        <a:pt x="258" y="388"/>
                      </a:cubicBezTo>
                      <a:cubicBezTo>
                        <a:pt x="358" y="388"/>
                        <a:pt x="453" y="311"/>
                        <a:pt x="453" y="194"/>
                      </a:cubicBezTo>
                      <a:cubicBezTo>
                        <a:pt x="453" y="87"/>
                        <a:pt x="367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3" name="Google Shape;1243;p21"/>
                <p:cNvSpPr/>
                <p:nvPr/>
              </p:nvSpPr>
              <p:spPr>
                <a:xfrm>
                  <a:off x="872575" y="16186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2" y="0"/>
                      </a:moveTo>
                      <a:cubicBezTo>
                        <a:pt x="261" y="0"/>
                        <a:pt x="260" y="0"/>
                        <a:pt x="260" y="0"/>
                      </a:cubicBezTo>
                      <a:cubicBezTo>
                        <a:pt x="87" y="0"/>
                        <a:pt x="0" y="209"/>
                        <a:pt x="123" y="331"/>
                      </a:cubicBezTo>
                      <a:cubicBezTo>
                        <a:pt x="162" y="370"/>
                        <a:pt x="211" y="388"/>
                        <a:pt x="258" y="388"/>
                      </a:cubicBezTo>
                      <a:cubicBezTo>
                        <a:pt x="358" y="388"/>
                        <a:pt x="454" y="310"/>
                        <a:pt x="454" y="194"/>
                      </a:cubicBezTo>
                      <a:cubicBezTo>
                        <a:pt x="454" y="88"/>
                        <a:pt x="367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4" name="Google Shape;1244;p21"/>
                <p:cNvSpPr/>
                <p:nvPr/>
              </p:nvSpPr>
              <p:spPr>
                <a:xfrm>
                  <a:off x="912325" y="1618650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0"/>
                      </a:moveTo>
                      <a:cubicBezTo>
                        <a:pt x="86" y="0"/>
                        <a:pt x="1" y="208"/>
                        <a:pt x="122" y="331"/>
                      </a:cubicBezTo>
                      <a:cubicBezTo>
                        <a:pt x="162" y="371"/>
                        <a:pt x="211" y="388"/>
                        <a:pt x="258" y="388"/>
                      </a:cubicBezTo>
                      <a:cubicBezTo>
                        <a:pt x="358" y="388"/>
                        <a:pt x="454" y="311"/>
                        <a:pt x="454" y="194"/>
                      </a:cubicBezTo>
                      <a:cubicBezTo>
                        <a:pt x="454" y="87"/>
                        <a:pt x="367" y="0"/>
                        <a:pt x="261" y="0"/>
                      </a:cubicBezTo>
                      <a:cubicBezTo>
                        <a:pt x="261" y="0"/>
                        <a:pt x="260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5" name="Google Shape;1245;p21"/>
                <p:cNvSpPr/>
                <p:nvPr/>
              </p:nvSpPr>
              <p:spPr>
                <a:xfrm>
                  <a:off x="713525" y="1550425"/>
                  <a:ext cx="11400" cy="9725"/>
                </a:xfrm>
                <a:custGeom>
                  <a:rect b="b" l="l" r="r" t="t"/>
                  <a:pathLst>
                    <a:path extrusionOk="0" h="389" w="456">
                      <a:moveTo>
                        <a:pt x="261" y="1"/>
                      </a:moveTo>
                      <a:cubicBezTo>
                        <a:pt x="88" y="1"/>
                        <a:pt x="0" y="208"/>
                        <a:pt x="123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60" y="389"/>
                        <a:pt x="455" y="312"/>
                        <a:pt x="455" y="195"/>
                      </a:cubicBezTo>
                      <a:cubicBezTo>
                        <a:pt x="455" y="87"/>
                        <a:pt x="367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6" name="Google Shape;1246;p21"/>
                <p:cNvSpPr/>
                <p:nvPr/>
              </p:nvSpPr>
              <p:spPr>
                <a:xfrm>
                  <a:off x="753300" y="1550425"/>
                  <a:ext cx="11375" cy="9725"/>
                </a:xfrm>
                <a:custGeom>
                  <a:rect b="b" l="l" r="r" t="t"/>
                  <a:pathLst>
                    <a:path extrusionOk="0" h="389" w="455">
                      <a:moveTo>
                        <a:pt x="260" y="1"/>
                      </a:moveTo>
                      <a:cubicBezTo>
                        <a:pt x="87" y="1"/>
                        <a:pt x="1" y="208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7"/>
                        <a:pt x="366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7" name="Google Shape;1247;p21"/>
                <p:cNvSpPr/>
                <p:nvPr/>
              </p:nvSpPr>
              <p:spPr>
                <a:xfrm>
                  <a:off x="793075" y="15504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1"/>
                      </a:moveTo>
                      <a:cubicBezTo>
                        <a:pt x="87" y="1"/>
                        <a:pt x="0" y="208"/>
                        <a:pt x="121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2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8" name="Google Shape;1248;p21"/>
                <p:cNvSpPr/>
                <p:nvPr/>
              </p:nvSpPr>
              <p:spPr>
                <a:xfrm>
                  <a:off x="832825" y="15504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1"/>
                      </a:moveTo>
                      <a:cubicBezTo>
                        <a:pt x="87" y="1"/>
                        <a:pt x="0" y="208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3" y="312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9" name="Google Shape;1249;p21"/>
                <p:cNvSpPr/>
                <p:nvPr/>
              </p:nvSpPr>
              <p:spPr>
                <a:xfrm>
                  <a:off x="872575" y="15504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0" y="208"/>
                        <a:pt x="122" y="331"/>
                      </a:cubicBezTo>
                      <a:cubicBezTo>
                        <a:pt x="161" y="371"/>
                        <a:pt x="210" y="389"/>
                        <a:pt x="258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0" name="Google Shape;1250;p21"/>
                <p:cNvSpPr/>
                <p:nvPr/>
              </p:nvSpPr>
              <p:spPr>
                <a:xfrm>
                  <a:off x="912325" y="15504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1" y="208"/>
                        <a:pt x="122" y="331"/>
                      </a:cubicBezTo>
                      <a:cubicBezTo>
                        <a:pt x="162" y="371"/>
                        <a:pt x="211" y="389"/>
                        <a:pt x="258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1" name="Google Shape;1251;p21"/>
                <p:cNvSpPr/>
                <p:nvPr/>
              </p:nvSpPr>
              <p:spPr>
                <a:xfrm>
                  <a:off x="952075" y="15504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1" y="208"/>
                        <a:pt x="122" y="331"/>
                      </a:cubicBezTo>
                      <a:cubicBezTo>
                        <a:pt x="162" y="371"/>
                        <a:pt x="211" y="389"/>
                        <a:pt x="259" y="389"/>
                      </a:cubicBezTo>
                      <a:cubicBezTo>
                        <a:pt x="358" y="389"/>
                        <a:pt x="454" y="312"/>
                        <a:pt x="454" y="195"/>
                      </a:cubicBezTo>
                      <a:cubicBezTo>
                        <a:pt x="454" y="87"/>
                        <a:pt x="367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2" name="Google Shape;1252;p21"/>
                <p:cNvSpPr/>
                <p:nvPr/>
              </p:nvSpPr>
              <p:spPr>
                <a:xfrm>
                  <a:off x="991825" y="15504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60" y="1"/>
                      </a:moveTo>
                      <a:cubicBezTo>
                        <a:pt x="87" y="1"/>
                        <a:pt x="1" y="208"/>
                        <a:pt x="124" y="331"/>
                      </a:cubicBezTo>
                      <a:cubicBezTo>
                        <a:pt x="163" y="371"/>
                        <a:pt x="211" y="389"/>
                        <a:pt x="259" y="389"/>
                      </a:cubicBezTo>
                      <a:cubicBezTo>
                        <a:pt x="359" y="389"/>
                        <a:pt x="454" y="312"/>
                        <a:pt x="454" y="195"/>
                      </a:cubicBezTo>
                      <a:cubicBezTo>
                        <a:pt x="454" y="87"/>
                        <a:pt x="368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3" name="Google Shape;1253;p21"/>
                <p:cNvSpPr/>
                <p:nvPr/>
              </p:nvSpPr>
              <p:spPr>
                <a:xfrm>
                  <a:off x="1031575" y="1550425"/>
                  <a:ext cx="11400" cy="9725"/>
                </a:xfrm>
                <a:custGeom>
                  <a:rect b="b" l="l" r="r" t="t"/>
                  <a:pathLst>
                    <a:path extrusionOk="0" h="389" w="456">
                      <a:moveTo>
                        <a:pt x="262" y="1"/>
                      </a:moveTo>
                      <a:cubicBezTo>
                        <a:pt x="89" y="1"/>
                        <a:pt x="1" y="208"/>
                        <a:pt x="124" y="331"/>
                      </a:cubicBezTo>
                      <a:cubicBezTo>
                        <a:pt x="163" y="371"/>
                        <a:pt x="212" y="389"/>
                        <a:pt x="260" y="389"/>
                      </a:cubicBezTo>
                      <a:cubicBezTo>
                        <a:pt x="359" y="389"/>
                        <a:pt x="455" y="312"/>
                        <a:pt x="456" y="195"/>
                      </a:cubicBezTo>
                      <a:cubicBezTo>
                        <a:pt x="456" y="87"/>
                        <a:pt x="368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4" name="Google Shape;1254;p21"/>
                <p:cNvSpPr/>
                <p:nvPr/>
              </p:nvSpPr>
              <p:spPr>
                <a:xfrm>
                  <a:off x="1071350" y="1550425"/>
                  <a:ext cx="11350" cy="9725"/>
                </a:xfrm>
                <a:custGeom>
                  <a:rect b="b" l="l" r="r" t="t"/>
                  <a:pathLst>
                    <a:path extrusionOk="0" h="389" w="454">
                      <a:moveTo>
                        <a:pt x="259" y="1"/>
                      </a:moveTo>
                      <a:cubicBezTo>
                        <a:pt x="86" y="1"/>
                        <a:pt x="0" y="208"/>
                        <a:pt x="123" y="331"/>
                      </a:cubicBezTo>
                      <a:cubicBezTo>
                        <a:pt x="162" y="371"/>
                        <a:pt x="211" y="389"/>
                        <a:pt x="258" y="389"/>
                      </a:cubicBezTo>
                      <a:cubicBezTo>
                        <a:pt x="358" y="389"/>
                        <a:pt x="453" y="312"/>
                        <a:pt x="453" y="195"/>
                      </a:cubicBezTo>
                      <a:cubicBezTo>
                        <a:pt x="453" y="87"/>
                        <a:pt x="36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5" name="Google Shape;1255;p21"/>
                <p:cNvSpPr/>
                <p:nvPr/>
              </p:nvSpPr>
              <p:spPr>
                <a:xfrm>
                  <a:off x="1271775" y="134580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0" y="388"/>
                        <a:pt x="388" y="302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6" name="Google Shape;1256;p21"/>
                <p:cNvSpPr/>
                <p:nvPr/>
              </p:nvSpPr>
              <p:spPr>
                <a:xfrm>
                  <a:off x="1271775" y="13116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3"/>
                        <a:pt x="87" y="389"/>
                        <a:pt x="194" y="389"/>
                      </a:cubicBezTo>
                      <a:cubicBezTo>
                        <a:pt x="300" y="389"/>
                        <a:pt x="388" y="303"/>
                        <a:pt x="388" y="195"/>
                      </a:cubicBezTo>
                      <a:cubicBezTo>
                        <a:pt x="388" y="89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7" name="Google Shape;1257;p21"/>
                <p:cNvSpPr/>
                <p:nvPr/>
              </p:nvSpPr>
              <p:spPr>
                <a:xfrm>
                  <a:off x="1271775" y="12775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0" y="389"/>
                        <a:pt x="388" y="302"/>
                        <a:pt x="388" y="195"/>
                      </a:cubicBezTo>
                      <a:cubicBezTo>
                        <a:pt x="388" y="89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8" name="Google Shape;1258;p21"/>
                <p:cNvSpPr/>
                <p:nvPr/>
              </p:nvSpPr>
              <p:spPr>
                <a:xfrm>
                  <a:off x="1311525" y="127757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5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2"/>
                        <a:pt x="87" y="389"/>
                        <a:pt x="195" y="389"/>
                      </a:cubicBezTo>
                      <a:cubicBezTo>
                        <a:pt x="301" y="389"/>
                        <a:pt x="387" y="302"/>
                        <a:pt x="387" y="195"/>
                      </a:cubicBezTo>
                      <a:cubicBezTo>
                        <a:pt x="387" y="89"/>
                        <a:pt x="301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9" name="Google Shape;1259;p21"/>
                <p:cNvSpPr/>
                <p:nvPr/>
              </p:nvSpPr>
              <p:spPr>
                <a:xfrm>
                  <a:off x="1271775" y="12434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7" y="0"/>
                        <a:pt x="0" y="88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0" y="388"/>
                        <a:pt x="388" y="302"/>
                        <a:pt x="388" y="194"/>
                      </a:cubicBezTo>
                      <a:cubicBezTo>
                        <a:pt x="388" y="88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0" name="Google Shape;1260;p21"/>
                <p:cNvSpPr/>
                <p:nvPr/>
              </p:nvSpPr>
              <p:spPr>
                <a:xfrm>
                  <a:off x="1311525" y="124347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5" y="0"/>
                      </a:moveTo>
                      <a:cubicBezTo>
                        <a:pt x="87" y="0"/>
                        <a:pt x="0" y="88"/>
                        <a:pt x="0" y="194"/>
                      </a:cubicBezTo>
                      <a:cubicBezTo>
                        <a:pt x="0" y="302"/>
                        <a:pt x="87" y="388"/>
                        <a:pt x="195" y="388"/>
                      </a:cubicBezTo>
                      <a:cubicBezTo>
                        <a:pt x="301" y="388"/>
                        <a:pt x="387" y="302"/>
                        <a:pt x="387" y="194"/>
                      </a:cubicBezTo>
                      <a:cubicBezTo>
                        <a:pt x="387" y="88"/>
                        <a:pt x="301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1" name="Google Shape;1261;p21"/>
                <p:cNvSpPr/>
                <p:nvPr/>
              </p:nvSpPr>
              <p:spPr>
                <a:xfrm>
                  <a:off x="1271775" y="1209400"/>
                  <a:ext cx="9725" cy="9700"/>
                </a:xfrm>
                <a:custGeom>
                  <a:rect b="b" l="l" r="r" t="t"/>
                  <a:pathLst>
                    <a:path extrusionOk="0" h="388" w="389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3"/>
                      </a:cubicBezTo>
                      <a:cubicBezTo>
                        <a:pt x="0" y="301"/>
                        <a:pt x="87" y="387"/>
                        <a:pt x="194" y="387"/>
                      </a:cubicBezTo>
                      <a:cubicBezTo>
                        <a:pt x="300" y="387"/>
                        <a:pt x="388" y="301"/>
                        <a:pt x="388" y="193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2" name="Google Shape;1262;p21"/>
                <p:cNvSpPr/>
                <p:nvPr/>
              </p:nvSpPr>
              <p:spPr>
                <a:xfrm>
                  <a:off x="1311525" y="1209400"/>
                  <a:ext cx="9700" cy="9700"/>
                </a:xfrm>
                <a:custGeom>
                  <a:rect b="b" l="l" r="r" t="t"/>
                  <a:pathLst>
                    <a:path extrusionOk="0" h="388" w="388">
                      <a:moveTo>
                        <a:pt x="195" y="1"/>
                      </a:moveTo>
                      <a:cubicBezTo>
                        <a:pt x="87" y="1"/>
                        <a:pt x="0" y="87"/>
                        <a:pt x="0" y="193"/>
                      </a:cubicBezTo>
                      <a:cubicBezTo>
                        <a:pt x="0" y="301"/>
                        <a:pt x="87" y="387"/>
                        <a:pt x="195" y="387"/>
                      </a:cubicBezTo>
                      <a:cubicBezTo>
                        <a:pt x="301" y="387"/>
                        <a:pt x="387" y="301"/>
                        <a:pt x="387" y="193"/>
                      </a:cubicBezTo>
                      <a:cubicBezTo>
                        <a:pt x="387" y="87"/>
                        <a:pt x="301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3" name="Google Shape;1263;p21"/>
                <p:cNvSpPr/>
                <p:nvPr/>
              </p:nvSpPr>
              <p:spPr>
                <a:xfrm>
                  <a:off x="1271775" y="11753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1"/>
                        <a:pt x="87" y="387"/>
                        <a:pt x="194" y="387"/>
                      </a:cubicBezTo>
                      <a:cubicBezTo>
                        <a:pt x="300" y="387"/>
                        <a:pt x="388" y="301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4" name="Google Shape;1264;p21"/>
                <p:cNvSpPr/>
                <p:nvPr/>
              </p:nvSpPr>
              <p:spPr>
                <a:xfrm>
                  <a:off x="1311525" y="1175300"/>
                  <a:ext cx="9700" cy="9675"/>
                </a:xfrm>
                <a:custGeom>
                  <a:rect b="b" l="l" r="r" t="t"/>
                  <a:pathLst>
                    <a:path extrusionOk="0" h="387" w="388">
                      <a:moveTo>
                        <a:pt x="195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1"/>
                        <a:pt x="87" y="387"/>
                        <a:pt x="195" y="387"/>
                      </a:cubicBezTo>
                      <a:cubicBezTo>
                        <a:pt x="301" y="387"/>
                        <a:pt x="387" y="301"/>
                        <a:pt x="387" y="194"/>
                      </a:cubicBezTo>
                      <a:cubicBezTo>
                        <a:pt x="387" y="87"/>
                        <a:pt x="301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5" name="Google Shape;1265;p21"/>
                <p:cNvSpPr/>
                <p:nvPr/>
              </p:nvSpPr>
              <p:spPr>
                <a:xfrm>
                  <a:off x="1351275" y="11753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5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1"/>
                        <a:pt x="87" y="387"/>
                        <a:pt x="195" y="387"/>
                      </a:cubicBezTo>
                      <a:cubicBezTo>
                        <a:pt x="301" y="387"/>
                        <a:pt x="389" y="301"/>
                        <a:pt x="389" y="194"/>
                      </a:cubicBezTo>
                      <a:cubicBezTo>
                        <a:pt x="389" y="87"/>
                        <a:pt x="301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6" name="Google Shape;1266;p21"/>
                <p:cNvSpPr/>
                <p:nvPr/>
              </p:nvSpPr>
              <p:spPr>
                <a:xfrm>
                  <a:off x="1271775" y="11412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0"/>
                        <a:pt x="87" y="387"/>
                        <a:pt x="194" y="387"/>
                      </a:cubicBezTo>
                      <a:cubicBezTo>
                        <a:pt x="300" y="387"/>
                        <a:pt x="388" y="300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7" name="Google Shape;1267;p21"/>
                <p:cNvSpPr/>
                <p:nvPr/>
              </p:nvSpPr>
              <p:spPr>
                <a:xfrm>
                  <a:off x="1311525" y="1141200"/>
                  <a:ext cx="9700" cy="9675"/>
                </a:xfrm>
                <a:custGeom>
                  <a:rect b="b" l="l" r="r" t="t"/>
                  <a:pathLst>
                    <a:path extrusionOk="0" h="387" w="388">
                      <a:moveTo>
                        <a:pt x="195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0"/>
                        <a:pt x="87" y="387"/>
                        <a:pt x="195" y="387"/>
                      </a:cubicBezTo>
                      <a:cubicBezTo>
                        <a:pt x="301" y="387"/>
                        <a:pt x="387" y="300"/>
                        <a:pt x="387" y="194"/>
                      </a:cubicBezTo>
                      <a:cubicBezTo>
                        <a:pt x="387" y="87"/>
                        <a:pt x="301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8" name="Google Shape;1268;p21"/>
                <p:cNvSpPr/>
                <p:nvPr/>
              </p:nvSpPr>
              <p:spPr>
                <a:xfrm>
                  <a:off x="1351275" y="1141200"/>
                  <a:ext cx="9725" cy="9675"/>
                </a:xfrm>
                <a:custGeom>
                  <a:rect b="b" l="l" r="r" t="t"/>
                  <a:pathLst>
                    <a:path extrusionOk="0" h="387" w="389">
                      <a:moveTo>
                        <a:pt x="195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0"/>
                        <a:pt x="87" y="387"/>
                        <a:pt x="195" y="387"/>
                      </a:cubicBezTo>
                      <a:cubicBezTo>
                        <a:pt x="301" y="387"/>
                        <a:pt x="389" y="300"/>
                        <a:pt x="389" y="194"/>
                      </a:cubicBezTo>
                      <a:cubicBezTo>
                        <a:pt x="389" y="87"/>
                        <a:pt x="301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9" name="Google Shape;1269;p21"/>
                <p:cNvSpPr/>
                <p:nvPr/>
              </p:nvSpPr>
              <p:spPr>
                <a:xfrm>
                  <a:off x="1271775" y="11070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4" y="389"/>
                      </a:cubicBezTo>
                      <a:cubicBezTo>
                        <a:pt x="300" y="389"/>
                        <a:pt x="388" y="301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0" name="Google Shape;1270;p21"/>
                <p:cNvSpPr/>
                <p:nvPr/>
              </p:nvSpPr>
              <p:spPr>
                <a:xfrm>
                  <a:off x="1311525" y="110707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5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5" y="389"/>
                      </a:cubicBezTo>
                      <a:cubicBezTo>
                        <a:pt x="301" y="389"/>
                        <a:pt x="387" y="301"/>
                        <a:pt x="387" y="195"/>
                      </a:cubicBezTo>
                      <a:cubicBezTo>
                        <a:pt x="387" y="87"/>
                        <a:pt x="301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1" name="Google Shape;1271;p21"/>
                <p:cNvSpPr/>
                <p:nvPr/>
              </p:nvSpPr>
              <p:spPr>
                <a:xfrm>
                  <a:off x="1351275" y="11070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5" y="389"/>
                      </a:cubicBezTo>
                      <a:cubicBezTo>
                        <a:pt x="301" y="389"/>
                        <a:pt x="389" y="301"/>
                        <a:pt x="389" y="195"/>
                      </a:cubicBezTo>
                      <a:cubicBezTo>
                        <a:pt x="389" y="87"/>
                        <a:pt x="301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2" name="Google Shape;1272;p21"/>
                <p:cNvSpPr/>
                <p:nvPr/>
              </p:nvSpPr>
              <p:spPr>
                <a:xfrm>
                  <a:off x="1271775" y="10729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4" y="389"/>
                      </a:cubicBezTo>
                      <a:cubicBezTo>
                        <a:pt x="300" y="389"/>
                        <a:pt x="388" y="301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3" name="Google Shape;1273;p21"/>
                <p:cNvSpPr/>
                <p:nvPr/>
              </p:nvSpPr>
              <p:spPr>
                <a:xfrm>
                  <a:off x="1311525" y="107297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5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5" y="389"/>
                      </a:cubicBezTo>
                      <a:cubicBezTo>
                        <a:pt x="301" y="389"/>
                        <a:pt x="387" y="301"/>
                        <a:pt x="387" y="195"/>
                      </a:cubicBezTo>
                      <a:cubicBezTo>
                        <a:pt x="387" y="87"/>
                        <a:pt x="301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4" name="Google Shape;1274;p21"/>
                <p:cNvSpPr/>
                <p:nvPr/>
              </p:nvSpPr>
              <p:spPr>
                <a:xfrm>
                  <a:off x="1351275" y="10729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1"/>
                      </a:moveTo>
                      <a:cubicBezTo>
                        <a:pt x="87" y="1"/>
                        <a:pt x="1" y="87"/>
                        <a:pt x="1" y="195"/>
                      </a:cubicBezTo>
                      <a:cubicBezTo>
                        <a:pt x="1" y="301"/>
                        <a:pt x="87" y="389"/>
                        <a:pt x="195" y="389"/>
                      </a:cubicBezTo>
                      <a:cubicBezTo>
                        <a:pt x="301" y="389"/>
                        <a:pt x="389" y="301"/>
                        <a:pt x="389" y="195"/>
                      </a:cubicBezTo>
                      <a:cubicBezTo>
                        <a:pt x="389" y="87"/>
                        <a:pt x="301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5" name="Google Shape;1275;p21"/>
                <p:cNvSpPr/>
                <p:nvPr/>
              </p:nvSpPr>
              <p:spPr>
                <a:xfrm>
                  <a:off x="1271775" y="10388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1"/>
                        <a:pt x="87" y="388"/>
                        <a:pt x="194" y="388"/>
                      </a:cubicBezTo>
                      <a:cubicBezTo>
                        <a:pt x="300" y="388"/>
                        <a:pt x="388" y="301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6" name="Google Shape;1276;p21"/>
                <p:cNvSpPr/>
                <p:nvPr/>
              </p:nvSpPr>
              <p:spPr>
                <a:xfrm>
                  <a:off x="1311525" y="103887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5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1"/>
                        <a:pt x="87" y="388"/>
                        <a:pt x="195" y="388"/>
                      </a:cubicBezTo>
                      <a:cubicBezTo>
                        <a:pt x="301" y="388"/>
                        <a:pt x="387" y="301"/>
                        <a:pt x="387" y="194"/>
                      </a:cubicBezTo>
                      <a:cubicBezTo>
                        <a:pt x="387" y="87"/>
                        <a:pt x="301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7" name="Google Shape;1277;p21"/>
                <p:cNvSpPr/>
                <p:nvPr/>
              </p:nvSpPr>
              <p:spPr>
                <a:xfrm>
                  <a:off x="1351275" y="10388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1"/>
                        <a:pt x="87" y="388"/>
                        <a:pt x="195" y="388"/>
                      </a:cubicBezTo>
                      <a:cubicBezTo>
                        <a:pt x="301" y="388"/>
                        <a:pt x="389" y="301"/>
                        <a:pt x="389" y="194"/>
                      </a:cubicBezTo>
                      <a:cubicBezTo>
                        <a:pt x="389" y="87"/>
                        <a:pt x="301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8" name="Google Shape;1278;p21"/>
                <p:cNvSpPr/>
                <p:nvPr/>
              </p:nvSpPr>
              <p:spPr>
                <a:xfrm>
                  <a:off x="1271775" y="10047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0"/>
                        <a:pt x="87" y="388"/>
                        <a:pt x="194" y="388"/>
                      </a:cubicBezTo>
                      <a:cubicBezTo>
                        <a:pt x="300" y="388"/>
                        <a:pt x="388" y="300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9" name="Google Shape;1279;p21"/>
                <p:cNvSpPr/>
                <p:nvPr/>
              </p:nvSpPr>
              <p:spPr>
                <a:xfrm>
                  <a:off x="1311525" y="1004775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5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0"/>
                        <a:pt x="87" y="388"/>
                        <a:pt x="195" y="388"/>
                      </a:cubicBezTo>
                      <a:cubicBezTo>
                        <a:pt x="301" y="388"/>
                        <a:pt x="387" y="300"/>
                        <a:pt x="387" y="194"/>
                      </a:cubicBezTo>
                      <a:cubicBezTo>
                        <a:pt x="387" y="87"/>
                        <a:pt x="301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0" name="Google Shape;1280;p21"/>
                <p:cNvSpPr/>
                <p:nvPr/>
              </p:nvSpPr>
              <p:spPr>
                <a:xfrm>
                  <a:off x="1351275" y="100477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5" y="0"/>
                      </a:moveTo>
                      <a:cubicBezTo>
                        <a:pt x="87" y="0"/>
                        <a:pt x="1" y="87"/>
                        <a:pt x="1" y="194"/>
                      </a:cubicBezTo>
                      <a:cubicBezTo>
                        <a:pt x="1" y="300"/>
                        <a:pt x="87" y="388"/>
                        <a:pt x="195" y="388"/>
                      </a:cubicBezTo>
                      <a:cubicBezTo>
                        <a:pt x="301" y="388"/>
                        <a:pt x="389" y="300"/>
                        <a:pt x="389" y="194"/>
                      </a:cubicBezTo>
                      <a:cubicBezTo>
                        <a:pt x="389" y="87"/>
                        <a:pt x="301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1" name="Google Shape;1281;p21"/>
                <p:cNvSpPr/>
                <p:nvPr/>
              </p:nvSpPr>
              <p:spPr>
                <a:xfrm>
                  <a:off x="1271775" y="9706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4" y="389"/>
                      </a:cubicBezTo>
                      <a:cubicBezTo>
                        <a:pt x="300" y="389"/>
                        <a:pt x="388" y="301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2" name="Google Shape;1282;p21"/>
                <p:cNvSpPr/>
                <p:nvPr/>
              </p:nvSpPr>
              <p:spPr>
                <a:xfrm>
                  <a:off x="1311525" y="970650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5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1"/>
                        <a:pt x="87" y="389"/>
                        <a:pt x="195" y="389"/>
                      </a:cubicBezTo>
                      <a:cubicBezTo>
                        <a:pt x="301" y="389"/>
                        <a:pt x="387" y="301"/>
                        <a:pt x="387" y="195"/>
                      </a:cubicBezTo>
                      <a:cubicBezTo>
                        <a:pt x="387" y="87"/>
                        <a:pt x="301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3" name="Google Shape;1283;p21"/>
                <p:cNvSpPr/>
                <p:nvPr/>
              </p:nvSpPr>
              <p:spPr>
                <a:xfrm>
                  <a:off x="1271775" y="9365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0" y="389"/>
                        <a:pt x="388" y="302"/>
                        <a:pt x="388" y="195"/>
                      </a:cubicBezTo>
                      <a:cubicBezTo>
                        <a:pt x="388" y="87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4" name="Google Shape;1284;p21"/>
                <p:cNvSpPr/>
                <p:nvPr/>
              </p:nvSpPr>
              <p:spPr>
                <a:xfrm>
                  <a:off x="1311525" y="936550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5" y="1"/>
                      </a:moveTo>
                      <a:cubicBezTo>
                        <a:pt x="87" y="1"/>
                        <a:pt x="0" y="87"/>
                        <a:pt x="0" y="195"/>
                      </a:cubicBezTo>
                      <a:cubicBezTo>
                        <a:pt x="0" y="302"/>
                        <a:pt x="87" y="389"/>
                        <a:pt x="195" y="389"/>
                      </a:cubicBezTo>
                      <a:cubicBezTo>
                        <a:pt x="301" y="389"/>
                        <a:pt x="387" y="302"/>
                        <a:pt x="387" y="195"/>
                      </a:cubicBezTo>
                      <a:cubicBezTo>
                        <a:pt x="387" y="87"/>
                        <a:pt x="301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5" name="Google Shape;1285;p21"/>
                <p:cNvSpPr/>
                <p:nvPr/>
              </p:nvSpPr>
              <p:spPr>
                <a:xfrm>
                  <a:off x="1271775" y="9024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0" y="388"/>
                        <a:pt x="388" y="302"/>
                        <a:pt x="388" y="194"/>
                      </a:cubicBezTo>
                      <a:cubicBezTo>
                        <a:pt x="388" y="87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6" name="Google Shape;1286;p21"/>
                <p:cNvSpPr/>
                <p:nvPr/>
              </p:nvSpPr>
              <p:spPr>
                <a:xfrm>
                  <a:off x="1311525" y="902450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5" y="0"/>
                      </a:moveTo>
                      <a:cubicBezTo>
                        <a:pt x="87" y="0"/>
                        <a:pt x="0" y="87"/>
                        <a:pt x="0" y="194"/>
                      </a:cubicBezTo>
                      <a:cubicBezTo>
                        <a:pt x="0" y="302"/>
                        <a:pt x="87" y="388"/>
                        <a:pt x="195" y="388"/>
                      </a:cubicBezTo>
                      <a:cubicBezTo>
                        <a:pt x="301" y="388"/>
                        <a:pt x="387" y="302"/>
                        <a:pt x="387" y="194"/>
                      </a:cubicBezTo>
                      <a:cubicBezTo>
                        <a:pt x="387" y="87"/>
                        <a:pt x="301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7" name="Google Shape;1287;p21"/>
                <p:cNvSpPr/>
                <p:nvPr/>
              </p:nvSpPr>
              <p:spPr>
                <a:xfrm>
                  <a:off x="1271775" y="868350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0"/>
                      </a:moveTo>
                      <a:cubicBezTo>
                        <a:pt x="87" y="0"/>
                        <a:pt x="0" y="88"/>
                        <a:pt x="0" y="194"/>
                      </a:cubicBezTo>
                      <a:cubicBezTo>
                        <a:pt x="0" y="302"/>
                        <a:pt x="87" y="388"/>
                        <a:pt x="194" y="388"/>
                      </a:cubicBezTo>
                      <a:cubicBezTo>
                        <a:pt x="300" y="388"/>
                        <a:pt x="388" y="302"/>
                        <a:pt x="388" y="194"/>
                      </a:cubicBezTo>
                      <a:cubicBezTo>
                        <a:pt x="388" y="88"/>
                        <a:pt x="300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8" name="Google Shape;1288;p21"/>
                <p:cNvSpPr/>
                <p:nvPr/>
              </p:nvSpPr>
              <p:spPr>
                <a:xfrm>
                  <a:off x="1311525" y="868350"/>
                  <a:ext cx="9700" cy="9725"/>
                </a:xfrm>
                <a:custGeom>
                  <a:rect b="b" l="l" r="r" t="t"/>
                  <a:pathLst>
                    <a:path extrusionOk="0" h="389" w="388">
                      <a:moveTo>
                        <a:pt x="195" y="0"/>
                      </a:moveTo>
                      <a:cubicBezTo>
                        <a:pt x="87" y="0"/>
                        <a:pt x="0" y="88"/>
                        <a:pt x="0" y="194"/>
                      </a:cubicBezTo>
                      <a:cubicBezTo>
                        <a:pt x="0" y="302"/>
                        <a:pt x="87" y="388"/>
                        <a:pt x="195" y="388"/>
                      </a:cubicBezTo>
                      <a:cubicBezTo>
                        <a:pt x="301" y="388"/>
                        <a:pt x="387" y="302"/>
                        <a:pt x="387" y="194"/>
                      </a:cubicBezTo>
                      <a:cubicBezTo>
                        <a:pt x="387" y="88"/>
                        <a:pt x="301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9" name="Google Shape;1289;p21"/>
                <p:cNvSpPr/>
                <p:nvPr/>
              </p:nvSpPr>
              <p:spPr>
                <a:xfrm>
                  <a:off x="1271775" y="8342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9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0" y="389"/>
                        <a:pt x="388" y="302"/>
                        <a:pt x="388" y="195"/>
                      </a:cubicBezTo>
                      <a:cubicBezTo>
                        <a:pt x="388" y="89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0" name="Google Shape;1290;p21"/>
                <p:cNvSpPr/>
                <p:nvPr/>
              </p:nvSpPr>
              <p:spPr>
                <a:xfrm>
                  <a:off x="1271775" y="800125"/>
                  <a:ext cx="9725" cy="9725"/>
                </a:xfrm>
                <a:custGeom>
                  <a:rect b="b" l="l" r="r" t="t"/>
                  <a:pathLst>
                    <a:path extrusionOk="0" h="389" w="389">
                      <a:moveTo>
                        <a:pt x="194" y="1"/>
                      </a:moveTo>
                      <a:cubicBezTo>
                        <a:pt x="87" y="1"/>
                        <a:pt x="0" y="88"/>
                        <a:pt x="0" y="195"/>
                      </a:cubicBezTo>
                      <a:cubicBezTo>
                        <a:pt x="0" y="302"/>
                        <a:pt x="87" y="389"/>
                        <a:pt x="194" y="389"/>
                      </a:cubicBezTo>
                      <a:cubicBezTo>
                        <a:pt x="300" y="389"/>
                        <a:pt x="388" y="302"/>
                        <a:pt x="388" y="195"/>
                      </a:cubicBezTo>
                      <a:cubicBezTo>
                        <a:pt x="388" y="88"/>
                        <a:pt x="30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>
                    <a:alpha val="5491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291" name="Google Shape;1291;p21"/>
          <p:cNvSpPr/>
          <p:nvPr/>
        </p:nvSpPr>
        <p:spPr>
          <a:xfrm>
            <a:off x="-13350" y="1275750"/>
            <a:ext cx="9170700" cy="25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21"/>
          <p:cNvSpPr txBox="1"/>
          <p:nvPr>
            <p:ph type="title"/>
          </p:nvPr>
        </p:nvSpPr>
        <p:spPr>
          <a:xfrm>
            <a:off x="2622900" y="2942760"/>
            <a:ext cx="3898200" cy="3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3" name="Google Shape;1293;p21"/>
          <p:cNvSpPr txBox="1"/>
          <p:nvPr>
            <p:ph idx="1" type="subTitle"/>
          </p:nvPr>
        </p:nvSpPr>
        <p:spPr>
          <a:xfrm>
            <a:off x="1836750" y="1863848"/>
            <a:ext cx="5470500" cy="9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 ExtraBold"/>
              <a:buNone/>
              <a:defRPr sz="18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17" name="Google Shape;17;p4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444976" y="15434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5226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51484" y="10274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27" name="Google Shape;27;p4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8809535" y="50001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4"/>
          <p:cNvSpPr txBox="1"/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720000" y="1277175"/>
            <a:ext cx="7704000" cy="332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vvic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38" name="Google Shape;38;p4"/>
          <p:cNvGrpSpPr/>
          <p:nvPr/>
        </p:nvGrpSpPr>
        <p:grpSpPr>
          <a:xfrm>
            <a:off x="-344350" y="4817800"/>
            <a:ext cx="2758303" cy="193976"/>
            <a:chOff x="-344350" y="4817800"/>
            <a:chExt cx="2758303" cy="193976"/>
          </a:xfrm>
        </p:grpSpPr>
        <p:sp>
          <p:nvSpPr>
            <p:cNvPr id="39" name="Google Shape;39;p4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5"/>
          <p:cNvGrpSpPr/>
          <p:nvPr/>
        </p:nvGrpSpPr>
        <p:grpSpPr>
          <a:xfrm rot="-5400000">
            <a:off x="1489568" y="3113925"/>
            <a:ext cx="643914" cy="3623066"/>
            <a:chOff x="-7" y="0"/>
            <a:chExt cx="643914" cy="3623066"/>
          </a:xfrm>
        </p:grpSpPr>
        <p:sp>
          <p:nvSpPr>
            <p:cNvPr id="45" name="Google Shape;45;p5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216376" y="14672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3702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570446" y="970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584884" y="20180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507951" y="28901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6675935" y="1128258"/>
            <a:ext cx="2468054" cy="4015243"/>
            <a:chOff x="6675935" y="1128258"/>
            <a:chExt cx="2468054" cy="4015243"/>
          </a:xfrm>
        </p:grpSpPr>
        <p:sp>
          <p:nvSpPr>
            <p:cNvPr id="58" name="Google Shape;58;p5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17003" y="4758278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6675935" y="46953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7009060" y="49488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7479167" y="5018542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5"/>
          <p:cNvGrpSpPr/>
          <p:nvPr/>
        </p:nvGrpSpPr>
        <p:grpSpPr>
          <a:xfrm>
            <a:off x="8424000" y="4807625"/>
            <a:ext cx="425883" cy="216100"/>
            <a:chOff x="259675" y="4807625"/>
            <a:chExt cx="425883" cy="216100"/>
          </a:xfrm>
        </p:grpSpPr>
        <p:sp>
          <p:nvSpPr>
            <p:cNvPr id="74" name="Google Shape;74;p5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5"/>
          <p:cNvGrpSpPr/>
          <p:nvPr/>
        </p:nvGrpSpPr>
        <p:grpSpPr>
          <a:xfrm flipH="1" rot="-5400000">
            <a:off x="-1086325" y="839075"/>
            <a:ext cx="2758303" cy="193976"/>
            <a:chOff x="-344350" y="4817800"/>
            <a:chExt cx="2758303" cy="193976"/>
          </a:xfrm>
        </p:grpSpPr>
        <p:sp>
          <p:nvSpPr>
            <p:cNvPr id="78" name="Google Shape;78;p5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5"/>
          <p:cNvSpPr txBox="1"/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idx="1" type="subTitle"/>
          </p:nvPr>
        </p:nvSpPr>
        <p:spPr>
          <a:xfrm>
            <a:off x="1354413" y="2801600"/>
            <a:ext cx="2518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5"/>
          <p:cNvSpPr txBox="1"/>
          <p:nvPr>
            <p:ph idx="2" type="subTitle"/>
          </p:nvPr>
        </p:nvSpPr>
        <p:spPr>
          <a:xfrm>
            <a:off x="1354425" y="3271400"/>
            <a:ext cx="25185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5" name="Google Shape;85;p5"/>
          <p:cNvSpPr txBox="1"/>
          <p:nvPr>
            <p:ph idx="3" type="subTitle"/>
          </p:nvPr>
        </p:nvSpPr>
        <p:spPr>
          <a:xfrm>
            <a:off x="5271088" y="2801600"/>
            <a:ext cx="2518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" name="Google Shape;86;p5"/>
          <p:cNvSpPr txBox="1"/>
          <p:nvPr>
            <p:ph idx="4" type="subTitle"/>
          </p:nvPr>
        </p:nvSpPr>
        <p:spPr>
          <a:xfrm>
            <a:off x="5271100" y="3271400"/>
            <a:ext cx="2518500" cy="8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6"/>
          <p:cNvGrpSpPr/>
          <p:nvPr/>
        </p:nvGrpSpPr>
        <p:grpSpPr>
          <a:xfrm>
            <a:off x="8618859" y="11222"/>
            <a:ext cx="584466" cy="3946393"/>
            <a:chOff x="8559523" y="791447"/>
            <a:chExt cx="584466" cy="3946393"/>
          </a:xfrm>
        </p:grpSpPr>
        <p:sp>
          <p:nvSpPr>
            <p:cNvPr id="89" name="Google Shape;89;p6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6"/>
          <p:cNvGrpSpPr/>
          <p:nvPr/>
        </p:nvGrpSpPr>
        <p:grpSpPr>
          <a:xfrm flipH="1">
            <a:off x="-8" y="1171313"/>
            <a:ext cx="1911014" cy="3882110"/>
            <a:chOff x="7292311" y="1171313"/>
            <a:chExt cx="1911014" cy="3882110"/>
          </a:xfrm>
        </p:grpSpPr>
        <p:sp>
          <p:nvSpPr>
            <p:cNvPr id="101" name="Google Shape;101;p6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flipH="1" rot="10800000">
              <a:off x="7292311" y="48963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6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118" name="Google Shape;118;p6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6"/>
          <p:cNvSpPr txBox="1"/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720000" y="1181100"/>
            <a:ext cx="2952600" cy="18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5" name="Google Shape;125;p7"/>
          <p:cNvSpPr txBox="1"/>
          <p:nvPr>
            <p:ph idx="1" type="subTitle"/>
          </p:nvPr>
        </p:nvSpPr>
        <p:spPr>
          <a:xfrm>
            <a:off x="720000" y="3033613"/>
            <a:ext cx="2952600" cy="92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720000" y="1346100"/>
            <a:ext cx="2896200" cy="24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/>
          <p:nvPr>
            <p:ph type="title"/>
          </p:nvPr>
        </p:nvSpPr>
        <p:spPr>
          <a:xfrm>
            <a:off x="4908925" y="1422600"/>
            <a:ext cx="35151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30" name="Google Shape;130;p9"/>
          <p:cNvSpPr txBox="1"/>
          <p:nvPr>
            <p:ph idx="1" type="subTitle"/>
          </p:nvPr>
        </p:nvSpPr>
        <p:spPr>
          <a:xfrm>
            <a:off x="4908925" y="2264400"/>
            <a:ext cx="3515100" cy="145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0"/>
          <p:cNvGrpSpPr/>
          <p:nvPr/>
        </p:nvGrpSpPr>
        <p:grpSpPr>
          <a:xfrm flipH="1" rot="10800000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133" name="Google Shape;133;p10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10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145" name="Google Shape;145;p10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0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0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0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0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0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0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0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0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0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0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0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0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0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10"/>
          <p:cNvGrpSpPr/>
          <p:nvPr/>
        </p:nvGrpSpPr>
        <p:grpSpPr>
          <a:xfrm flipH="1" rot="10800000">
            <a:off x="294125" y="4824706"/>
            <a:ext cx="425883" cy="216100"/>
            <a:chOff x="259675" y="4807625"/>
            <a:chExt cx="425883" cy="216100"/>
          </a:xfrm>
        </p:grpSpPr>
        <p:sp>
          <p:nvSpPr>
            <p:cNvPr id="162" name="Google Shape;162;p10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0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0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10"/>
          <p:cNvGrpSpPr/>
          <p:nvPr/>
        </p:nvGrpSpPr>
        <p:grpSpPr>
          <a:xfrm flipH="1">
            <a:off x="6385700" y="110887"/>
            <a:ext cx="2758303" cy="193976"/>
            <a:chOff x="-344350" y="4817800"/>
            <a:chExt cx="2758303" cy="193976"/>
          </a:xfrm>
        </p:grpSpPr>
        <p:sp>
          <p:nvSpPr>
            <p:cNvPr id="166" name="Google Shape;166;p10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10"/>
          <p:cNvSpPr txBox="1"/>
          <p:nvPr>
            <p:ph type="title"/>
          </p:nvPr>
        </p:nvSpPr>
        <p:spPr>
          <a:xfrm>
            <a:off x="1365900" y="445063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sz="36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22"/>
          <p:cNvSpPr txBox="1"/>
          <p:nvPr>
            <p:ph type="ctrTitle"/>
          </p:nvPr>
        </p:nvSpPr>
        <p:spPr>
          <a:xfrm>
            <a:off x="675875" y="601263"/>
            <a:ext cx="3852000" cy="300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PRETECT: 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>
                <a:solidFill>
                  <a:schemeClr val="lt2"/>
                </a:solidFill>
              </a:rPr>
              <a:t>ENTREGA ii</a:t>
            </a:r>
            <a:r>
              <a:rPr lang="en" sz="6100">
                <a:solidFill>
                  <a:schemeClr val="lt2"/>
                </a:solidFill>
              </a:rPr>
              <a:t> </a:t>
            </a:r>
            <a:endParaRPr sz="9000">
              <a:solidFill>
                <a:schemeClr val="dk2"/>
              </a:solidFill>
            </a:endParaRPr>
          </a:p>
        </p:txBody>
      </p:sp>
      <p:sp>
        <p:nvSpPr>
          <p:cNvPr id="1299" name="Google Shape;1299;p22"/>
          <p:cNvSpPr/>
          <p:nvPr/>
        </p:nvSpPr>
        <p:spPr>
          <a:xfrm>
            <a:off x="720000" y="3559500"/>
            <a:ext cx="1883100" cy="1142100"/>
          </a:xfrm>
          <a:prstGeom prst="roundRect">
            <a:avLst>
              <a:gd fmla="val 8541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22"/>
          <p:cNvSpPr txBox="1"/>
          <p:nvPr>
            <p:ph idx="1" type="subTitle"/>
          </p:nvPr>
        </p:nvSpPr>
        <p:spPr>
          <a:xfrm>
            <a:off x="792550" y="3618000"/>
            <a:ext cx="1883100" cy="102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Jorge Salgado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Hernández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Sebastián Angarita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Tibaquira</a:t>
            </a:r>
            <a:endParaRPr/>
          </a:p>
        </p:txBody>
      </p:sp>
      <p:sp>
        <p:nvSpPr>
          <p:cNvPr id="1301" name="Google Shape;1301;p22"/>
          <p:cNvSpPr/>
          <p:nvPr/>
        </p:nvSpPr>
        <p:spPr>
          <a:xfrm>
            <a:off x="6813672" y="1266413"/>
            <a:ext cx="190007" cy="236798"/>
          </a:xfrm>
          <a:custGeom>
            <a:rect b="b" l="l" r="r" t="t"/>
            <a:pathLst>
              <a:path extrusionOk="0" h="11154" w="8950">
                <a:moveTo>
                  <a:pt x="5195" y="0"/>
                </a:moveTo>
                <a:cubicBezTo>
                  <a:pt x="2073" y="0"/>
                  <a:pt x="1" y="6221"/>
                  <a:pt x="481" y="10789"/>
                </a:cubicBezTo>
                <a:lnTo>
                  <a:pt x="7557" y="11154"/>
                </a:lnTo>
                <a:cubicBezTo>
                  <a:pt x="4773" y="5790"/>
                  <a:pt x="8950" y="631"/>
                  <a:pt x="5617" y="38"/>
                </a:cubicBezTo>
                <a:cubicBezTo>
                  <a:pt x="5474" y="13"/>
                  <a:pt x="5334" y="0"/>
                  <a:pt x="51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22"/>
          <p:cNvSpPr/>
          <p:nvPr/>
        </p:nvSpPr>
        <p:spPr>
          <a:xfrm>
            <a:off x="8771292" y="1670168"/>
            <a:ext cx="596053" cy="809840"/>
          </a:xfrm>
          <a:custGeom>
            <a:rect b="b" l="l" r="r" t="t"/>
            <a:pathLst>
              <a:path extrusionOk="0" h="38146" w="28076">
                <a:moveTo>
                  <a:pt x="16680" y="0"/>
                </a:moveTo>
                <a:cubicBezTo>
                  <a:pt x="13098" y="0"/>
                  <a:pt x="9559" y="2443"/>
                  <a:pt x="8217" y="6989"/>
                </a:cubicBezTo>
                <a:cubicBezTo>
                  <a:pt x="5410" y="16530"/>
                  <a:pt x="0" y="21871"/>
                  <a:pt x="0" y="21871"/>
                </a:cubicBezTo>
                <a:lnTo>
                  <a:pt x="17256" y="38146"/>
                </a:lnTo>
                <a:cubicBezTo>
                  <a:pt x="17256" y="38146"/>
                  <a:pt x="28075" y="21232"/>
                  <a:pt x="25770" y="9203"/>
                </a:cubicBezTo>
                <a:cubicBezTo>
                  <a:pt x="24566" y="2920"/>
                  <a:pt x="20597" y="0"/>
                  <a:pt x="1668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22"/>
          <p:cNvSpPr/>
          <p:nvPr/>
        </p:nvSpPr>
        <p:spPr>
          <a:xfrm>
            <a:off x="6993856" y="1094243"/>
            <a:ext cx="227288" cy="438081"/>
          </a:xfrm>
          <a:custGeom>
            <a:rect b="b" l="l" r="r" t="t"/>
            <a:pathLst>
              <a:path extrusionOk="0" h="20635" w="10706">
                <a:moveTo>
                  <a:pt x="9815" y="1"/>
                </a:moveTo>
                <a:cubicBezTo>
                  <a:pt x="9655" y="24"/>
                  <a:pt x="9541" y="161"/>
                  <a:pt x="9541" y="320"/>
                </a:cubicBezTo>
                <a:cubicBezTo>
                  <a:pt x="9541" y="435"/>
                  <a:pt x="10112" y="11710"/>
                  <a:pt x="137" y="20133"/>
                </a:cubicBezTo>
                <a:cubicBezTo>
                  <a:pt x="23" y="20224"/>
                  <a:pt x="0" y="20407"/>
                  <a:pt x="91" y="20521"/>
                </a:cubicBezTo>
                <a:cubicBezTo>
                  <a:pt x="160" y="20589"/>
                  <a:pt x="228" y="20635"/>
                  <a:pt x="320" y="20635"/>
                </a:cubicBezTo>
                <a:cubicBezTo>
                  <a:pt x="388" y="20635"/>
                  <a:pt x="457" y="20612"/>
                  <a:pt x="502" y="20566"/>
                </a:cubicBezTo>
                <a:cubicBezTo>
                  <a:pt x="10705" y="11961"/>
                  <a:pt x="10112" y="389"/>
                  <a:pt x="10112" y="275"/>
                </a:cubicBezTo>
                <a:cubicBezTo>
                  <a:pt x="10112" y="115"/>
                  <a:pt x="9975" y="1"/>
                  <a:pt x="981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22"/>
          <p:cNvSpPr/>
          <p:nvPr/>
        </p:nvSpPr>
        <p:spPr>
          <a:xfrm>
            <a:off x="7896775" y="1695549"/>
            <a:ext cx="238137" cy="353288"/>
          </a:xfrm>
          <a:custGeom>
            <a:rect b="b" l="l" r="r" t="t"/>
            <a:pathLst>
              <a:path extrusionOk="0" h="16641" w="11217">
                <a:moveTo>
                  <a:pt x="5177" y="1"/>
                </a:moveTo>
                <a:cubicBezTo>
                  <a:pt x="756" y="1"/>
                  <a:pt x="1" y="10165"/>
                  <a:pt x="3136" y="16641"/>
                </a:cubicBezTo>
                <a:lnTo>
                  <a:pt x="11217" y="15705"/>
                </a:lnTo>
                <a:cubicBezTo>
                  <a:pt x="5305" y="11003"/>
                  <a:pt x="9710" y="115"/>
                  <a:pt x="5236" y="1"/>
                </a:cubicBezTo>
                <a:cubicBezTo>
                  <a:pt x="5217" y="1"/>
                  <a:pt x="5197" y="1"/>
                  <a:pt x="51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22"/>
          <p:cNvSpPr/>
          <p:nvPr/>
        </p:nvSpPr>
        <p:spPr>
          <a:xfrm>
            <a:off x="5879826" y="1980579"/>
            <a:ext cx="59613" cy="58064"/>
          </a:xfrm>
          <a:custGeom>
            <a:rect b="b" l="l" r="r" t="t"/>
            <a:pathLst>
              <a:path extrusionOk="0" h="2735" w="2808">
                <a:moveTo>
                  <a:pt x="2488" y="1"/>
                </a:moveTo>
                <a:cubicBezTo>
                  <a:pt x="2414" y="1"/>
                  <a:pt x="2340" y="29"/>
                  <a:pt x="2283" y="87"/>
                </a:cubicBezTo>
                <a:lnTo>
                  <a:pt x="114" y="2255"/>
                </a:lnTo>
                <a:cubicBezTo>
                  <a:pt x="0" y="2369"/>
                  <a:pt x="0" y="2529"/>
                  <a:pt x="114" y="2643"/>
                </a:cubicBezTo>
                <a:cubicBezTo>
                  <a:pt x="183" y="2711"/>
                  <a:pt x="251" y="2734"/>
                  <a:pt x="320" y="2734"/>
                </a:cubicBezTo>
                <a:cubicBezTo>
                  <a:pt x="388" y="2734"/>
                  <a:pt x="457" y="2711"/>
                  <a:pt x="525" y="2643"/>
                </a:cubicBezTo>
                <a:lnTo>
                  <a:pt x="2694" y="497"/>
                </a:lnTo>
                <a:cubicBezTo>
                  <a:pt x="2808" y="383"/>
                  <a:pt x="2808" y="201"/>
                  <a:pt x="2694" y="87"/>
                </a:cubicBezTo>
                <a:cubicBezTo>
                  <a:pt x="2636" y="29"/>
                  <a:pt x="2562" y="1"/>
                  <a:pt x="248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22"/>
          <p:cNvSpPr/>
          <p:nvPr/>
        </p:nvSpPr>
        <p:spPr>
          <a:xfrm>
            <a:off x="6762712" y="1728114"/>
            <a:ext cx="59635" cy="58064"/>
          </a:xfrm>
          <a:custGeom>
            <a:rect b="b" l="l" r="r" t="t"/>
            <a:pathLst>
              <a:path extrusionOk="0" h="2735" w="2809">
                <a:moveTo>
                  <a:pt x="2489" y="1"/>
                </a:moveTo>
                <a:cubicBezTo>
                  <a:pt x="2415" y="1"/>
                  <a:pt x="2340" y="30"/>
                  <a:pt x="2283" y="87"/>
                </a:cubicBezTo>
                <a:lnTo>
                  <a:pt x="115" y="2232"/>
                </a:lnTo>
                <a:cubicBezTo>
                  <a:pt x="1" y="2346"/>
                  <a:pt x="1" y="2529"/>
                  <a:pt x="115" y="2643"/>
                </a:cubicBezTo>
                <a:cubicBezTo>
                  <a:pt x="183" y="2711"/>
                  <a:pt x="252" y="2734"/>
                  <a:pt x="320" y="2734"/>
                </a:cubicBezTo>
                <a:cubicBezTo>
                  <a:pt x="389" y="2734"/>
                  <a:pt x="480" y="2711"/>
                  <a:pt x="526" y="2643"/>
                </a:cubicBezTo>
                <a:lnTo>
                  <a:pt x="2694" y="475"/>
                </a:lnTo>
                <a:cubicBezTo>
                  <a:pt x="2808" y="360"/>
                  <a:pt x="2808" y="201"/>
                  <a:pt x="2694" y="87"/>
                </a:cubicBezTo>
                <a:cubicBezTo>
                  <a:pt x="2637" y="30"/>
                  <a:pt x="2563" y="1"/>
                  <a:pt x="248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22"/>
          <p:cNvSpPr/>
          <p:nvPr/>
        </p:nvSpPr>
        <p:spPr>
          <a:xfrm>
            <a:off x="6762712" y="1728114"/>
            <a:ext cx="59635" cy="58064"/>
          </a:xfrm>
          <a:custGeom>
            <a:rect b="b" l="l" r="r" t="t"/>
            <a:pathLst>
              <a:path extrusionOk="0" h="2735" w="2809">
                <a:moveTo>
                  <a:pt x="320" y="1"/>
                </a:moveTo>
                <a:cubicBezTo>
                  <a:pt x="246" y="1"/>
                  <a:pt x="172" y="30"/>
                  <a:pt x="115" y="87"/>
                </a:cubicBezTo>
                <a:cubicBezTo>
                  <a:pt x="1" y="201"/>
                  <a:pt x="1" y="360"/>
                  <a:pt x="115" y="475"/>
                </a:cubicBezTo>
                <a:lnTo>
                  <a:pt x="2283" y="2643"/>
                </a:lnTo>
                <a:cubicBezTo>
                  <a:pt x="2329" y="2711"/>
                  <a:pt x="2420" y="2734"/>
                  <a:pt x="2489" y="2734"/>
                </a:cubicBezTo>
                <a:cubicBezTo>
                  <a:pt x="2557" y="2734"/>
                  <a:pt x="2626" y="2711"/>
                  <a:pt x="2694" y="2643"/>
                </a:cubicBezTo>
                <a:cubicBezTo>
                  <a:pt x="2808" y="2529"/>
                  <a:pt x="2808" y="2346"/>
                  <a:pt x="2694" y="2232"/>
                </a:cubicBezTo>
                <a:lnTo>
                  <a:pt x="526" y="87"/>
                </a:lnTo>
                <a:cubicBezTo>
                  <a:pt x="469" y="30"/>
                  <a:pt x="395" y="1"/>
                  <a:pt x="3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22"/>
          <p:cNvSpPr/>
          <p:nvPr/>
        </p:nvSpPr>
        <p:spPr>
          <a:xfrm>
            <a:off x="7688820" y="1466306"/>
            <a:ext cx="119650" cy="27007"/>
          </a:xfrm>
          <a:custGeom>
            <a:rect b="b" l="l" r="r" t="t"/>
            <a:pathLst>
              <a:path extrusionOk="0" h="1350" w="5981">
                <a:moveTo>
                  <a:pt x="302" y="0"/>
                </a:moveTo>
                <a:cubicBezTo>
                  <a:pt x="160" y="0"/>
                  <a:pt x="44" y="108"/>
                  <a:pt x="23" y="254"/>
                </a:cubicBezTo>
                <a:cubicBezTo>
                  <a:pt x="0" y="414"/>
                  <a:pt x="115" y="551"/>
                  <a:pt x="274" y="574"/>
                </a:cubicBezTo>
                <a:lnTo>
                  <a:pt x="5638" y="1350"/>
                </a:lnTo>
                <a:lnTo>
                  <a:pt x="5684" y="1350"/>
                </a:lnTo>
                <a:cubicBezTo>
                  <a:pt x="5821" y="1350"/>
                  <a:pt x="5935" y="1236"/>
                  <a:pt x="5958" y="1099"/>
                </a:cubicBezTo>
                <a:cubicBezTo>
                  <a:pt x="5981" y="939"/>
                  <a:pt x="5867" y="802"/>
                  <a:pt x="5730" y="779"/>
                </a:cubicBezTo>
                <a:lnTo>
                  <a:pt x="343" y="3"/>
                </a:lnTo>
                <a:cubicBezTo>
                  <a:pt x="329" y="1"/>
                  <a:pt x="316" y="0"/>
                  <a:pt x="3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22"/>
          <p:cNvSpPr/>
          <p:nvPr/>
        </p:nvSpPr>
        <p:spPr>
          <a:xfrm>
            <a:off x="7512551" y="4452920"/>
            <a:ext cx="98205" cy="78900"/>
          </a:xfrm>
          <a:custGeom>
            <a:rect b="b" l="l" r="r" t="t"/>
            <a:pathLst>
              <a:path extrusionOk="0" h="3944" w="4909">
                <a:moveTo>
                  <a:pt x="322" y="0"/>
                </a:moveTo>
                <a:cubicBezTo>
                  <a:pt x="243" y="0"/>
                  <a:pt x="165" y="34"/>
                  <a:pt x="115" y="109"/>
                </a:cubicBezTo>
                <a:cubicBezTo>
                  <a:pt x="1" y="223"/>
                  <a:pt x="23" y="406"/>
                  <a:pt x="160" y="497"/>
                </a:cubicBezTo>
                <a:lnTo>
                  <a:pt x="4406" y="3876"/>
                </a:lnTo>
                <a:cubicBezTo>
                  <a:pt x="4452" y="3921"/>
                  <a:pt x="4520" y="3944"/>
                  <a:pt x="4589" y="3944"/>
                </a:cubicBezTo>
                <a:cubicBezTo>
                  <a:pt x="4680" y="3944"/>
                  <a:pt x="4748" y="3898"/>
                  <a:pt x="4817" y="3830"/>
                </a:cubicBezTo>
                <a:cubicBezTo>
                  <a:pt x="4908" y="3716"/>
                  <a:pt x="4885" y="3533"/>
                  <a:pt x="4771" y="3419"/>
                </a:cubicBezTo>
                <a:lnTo>
                  <a:pt x="503" y="64"/>
                </a:lnTo>
                <a:cubicBezTo>
                  <a:pt x="451" y="23"/>
                  <a:pt x="386" y="0"/>
                  <a:pt x="3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22"/>
          <p:cNvSpPr/>
          <p:nvPr/>
        </p:nvSpPr>
        <p:spPr>
          <a:xfrm>
            <a:off x="8650921" y="916049"/>
            <a:ext cx="59835" cy="109247"/>
          </a:xfrm>
          <a:custGeom>
            <a:rect b="b" l="l" r="r" t="t"/>
            <a:pathLst>
              <a:path extrusionOk="0" h="5461" w="2991">
                <a:moveTo>
                  <a:pt x="310" y="1"/>
                </a:moveTo>
                <a:cubicBezTo>
                  <a:pt x="269" y="1"/>
                  <a:pt x="226" y="9"/>
                  <a:pt x="183" y="28"/>
                </a:cubicBezTo>
                <a:cubicBezTo>
                  <a:pt x="46" y="96"/>
                  <a:pt x="0" y="279"/>
                  <a:pt x="69" y="416"/>
                </a:cubicBezTo>
                <a:lnTo>
                  <a:pt x="2420" y="5300"/>
                </a:lnTo>
                <a:cubicBezTo>
                  <a:pt x="2465" y="5414"/>
                  <a:pt x="2557" y="5460"/>
                  <a:pt x="2671" y="5460"/>
                </a:cubicBezTo>
                <a:cubicBezTo>
                  <a:pt x="2717" y="5460"/>
                  <a:pt x="2762" y="5460"/>
                  <a:pt x="2808" y="5437"/>
                </a:cubicBezTo>
                <a:cubicBezTo>
                  <a:pt x="2945" y="5369"/>
                  <a:pt x="2990" y="5209"/>
                  <a:pt x="2922" y="5049"/>
                </a:cubicBezTo>
                <a:lnTo>
                  <a:pt x="571" y="165"/>
                </a:lnTo>
                <a:cubicBezTo>
                  <a:pt x="521" y="64"/>
                  <a:pt x="422" y="1"/>
                  <a:pt x="31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22"/>
          <p:cNvSpPr/>
          <p:nvPr/>
        </p:nvSpPr>
        <p:spPr>
          <a:xfrm>
            <a:off x="6253138" y="2994973"/>
            <a:ext cx="98185" cy="78920"/>
          </a:xfrm>
          <a:custGeom>
            <a:rect b="b" l="l" r="r" t="t"/>
            <a:pathLst>
              <a:path extrusionOk="0" h="3945" w="4908">
                <a:moveTo>
                  <a:pt x="320" y="1"/>
                </a:moveTo>
                <a:cubicBezTo>
                  <a:pt x="238" y="1"/>
                  <a:pt x="154" y="35"/>
                  <a:pt x="92" y="110"/>
                </a:cubicBezTo>
                <a:cubicBezTo>
                  <a:pt x="0" y="224"/>
                  <a:pt x="23" y="407"/>
                  <a:pt x="137" y="498"/>
                </a:cubicBezTo>
                <a:lnTo>
                  <a:pt x="4406" y="3876"/>
                </a:lnTo>
                <a:cubicBezTo>
                  <a:pt x="4451" y="3922"/>
                  <a:pt x="4520" y="3945"/>
                  <a:pt x="4588" y="3945"/>
                </a:cubicBezTo>
                <a:cubicBezTo>
                  <a:pt x="4657" y="3945"/>
                  <a:pt x="4748" y="3899"/>
                  <a:pt x="4794" y="3831"/>
                </a:cubicBezTo>
                <a:cubicBezTo>
                  <a:pt x="4908" y="3717"/>
                  <a:pt x="4885" y="3534"/>
                  <a:pt x="4748" y="3420"/>
                </a:cubicBezTo>
                <a:lnTo>
                  <a:pt x="503" y="65"/>
                </a:lnTo>
                <a:cubicBezTo>
                  <a:pt x="451" y="23"/>
                  <a:pt x="386" y="1"/>
                  <a:pt x="3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22"/>
          <p:cNvSpPr/>
          <p:nvPr/>
        </p:nvSpPr>
        <p:spPr>
          <a:xfrm>
            <a:off x="10452731" y="2915388"/>
            <a:ext cx="115089" cy="47792"/>
          </a:xfrm>
          <a:custGeom>
            <a:rect b="b" l="l" r="r" t="t"/>
            <a:pathLst>
              <a:path extrusionOk="0" h="2389" w="5753">
                <a:moveTo>
                  <a:pt x="5428" y="1"/>
                </a:moveTo>
                <a:cubicBezTo>
                  <a:pt x="5399" y="1"/>
                  <a:pt x="5370" y="5"/>
                  <a:pt x="5342" y="15"/>
                </a:cubicBezTo>
                <a:lnTo>
                  <a:pt x="229" y="1841"/>
                </a:lnTo>
                <a:cubicBezTo>
                  <a:pt x="69" y="1886"/>
                  <a:pt x="1" y="2046"/>
                  <a:pt x="47" y="2206"/>
                </a:cubicBezTo>
                <a:cubicBezTo>
                  <a:pt x="92" y="2320"/>
                  <a:pt x="206" y="2388"/>
                  <a:pt x="321" y="2388"/>
                </a:cubicBezTo>
                <a:cubicBezTo>
                  <a:pt x="343" y="2388"/>
                  <a:pt x="389" y="2388"/>
                  <a:pt x="412" y="2366"/>
                </a:cubicBezTo>
                <a:lnTo>
                  <a:pt x="5525" y="562"/>
                </a:lnTo>
                <a:cubicBezTo>
                  <a:pt x="5684" y="494"/>
                  <a:pt x="5753" y="334"/>
                  <a:pt x="5707" y="197"/>
                </a:cubicBezTo>
                <a:cubicBezTo>
                  <a:pt x="5653" y="70"/>
                  <a:pt x="5541" y="1"/>
                  <a:pt x="542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22"/>
          <p:cNvSpPr/>
          <p:nvPr/>
        </p:nvSpPr>
        <p:spPr>
          <a:xfrm>
            <a:off x="9127620" y="4298254"/>
            <a:ext cx="37009" cy="117429"/>
          </a:xfrm>
          <a:custGeom>
            <a:rect b="b" l="l" r="r" t="t"/>
            <a:pathLst>
              <a:path extrusionOk="0" h="5870" w="1850">
                <a:moveTo>
                  <a:pt x="300" y="0"/>
                </a:moveTo>
                <a:cubicBezTo>
                  <a:pt x="284" y="0"/>
                  <a:pt x="268" y="1"/>
                  <a:pt x="252" y="4"/>
                </a:cubicBezTo>
                <a:cubicBezTo>
                  <a:pt x="92" y="49"/>
                  <a:pt x="1" y="209"/>
                  <a:pt x="47" y="346"/>
                </a:cubicBezTo>
                <a:lnTo>
                  <a:pt x="1256" y="5641"/>
                </a:lnTo>
                <a:cubicBezTo>
                  <a:pt x="1302" y="5778"/>
                  <a:pt x="1416" y="5870"/>
                  <a:pt x="1530" y="5870"/>
                </a:cubicBezTo>
                <a:cubicBezTo>
                  <a:pt x="1553" y="5870"/>
                  <a:pt x="1576" y="5870"/>
                  <a:pt x="1599" y="5847"/>
                </a:cubicBezTo>
                <a:cubicBezTo>
                  <a:pt x="1759" y="5824"/>
                  <a:pt x="1850" y="5664"/>
                  <a:pt x="1827" y="5504"/>
                </a:cubicBezTo>
                <a:lnTo>
                  <a:pt x="594" y="232"/>
                </a:lnTo>
                <a:cubicBezTo>
                  <a:pt x="553" y="88"/>
                  <a:pt x="439" y="0"/>
                  <a:pt x="3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22"/>
          <p:cNvSpPr/>
          <p:nvPr/>
        </p:nvSpPr>
        <p:spPr>
          <a:xfrm>
            <a:off x="6110746" y="4099964"/>
            <a:ext cx="61195" cy="108867"/>
          </a:xfrm>
          <a:custGeom>
            <a:rect b="b" l="l" r="r" t="t"/>
            <a:pathLst>
              <a:path extrusionOk="0" h="5442" w="3059">
                <a:moveTo>
                  <a:pt x="2718" y="1"/>
                </a:moveTo>
                <a:cubicBezTo>
                  <a:pt x="2614" y="1"/>
                  <a:pt x="2513" y="52"/>
                  <a:pt x="2465" y="146"/>
                </a:cubicBezTo>
                <a:lnTo>
                  <a:pt x="69" y="5031"/>
                </a:lnTo>
                <a:cubicBezTo>
                  <a:pt x="0" y="5168"/>
                  <a:pt x="69" y="5328"/>
                  <a:pt x="206" y="5396"/>
                </a:cubicBezTo>
                <a:cubicBezTo>
                  <a:pt x="251" y="5419"/>
                  <a:pt x="297" y="5442"/>
                  <a:pt x="343" y="5442"/>
                </a:cubicBezTo>
                <a:cubicBezTo>
                  <a:pt x="434" y="5442"/>
                  <a:pt x="548" y="5373"/>
                  <a:pt x="594" y="5282"/>
                </a:cubicBezTo>
                <a:lnTo>
                  <a:pt x="2990" y="397"/>
                </a:lnTo>
                <a:cubicBezTo>
                  <a:pt x="3059" y="260"/>
                  <a:pt x="2990" y="101"/>
                  <a:pt x="2853" y="32"/>
                </a:cubicBezTo>
                <a:cubicBezTo>
                  <a:pt x="2811" y="11"/>
                  <a:pt x="2764" y="1"/>
                  <a:pt x="271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22"/>
          <p:cNvSpPr/>
          <p:nvPr/>
        </p:nvSpPr>
        <p:spPr>
          <a:xfrm>
            <a:off x="10530831" y="1519239"/>
            <a:ext cx="60735" cy="108787"/>
          </a:xfrm>
          <a:custGeom>
            <a:rect b="b" l="l" r="r" t="t"/>
            <a:pathLst>
              <a:path extrusionOk="0" h="5438" w="3036">
                <a:moveTo>
                  <a:pt x="2736" y="1"/>
                </a:moveTo>
                <a:cubicBezTo>
                  <a:pt x="2627" y="1"/>
                  <a:pt x="2515" y="65"/>
                  <a:pt x="2465" y="165"/>
                </a:cubicBezTo>
                <a:lnTo>
                  <a:pt x="69" y="5027"/>
                </a:lnTo>
                <a:cubicBezTo>
                  <a:pt x="0" y="5164"/>
                  <a:pt x="69" y="5346"/>
                  <a:pt x="206" y="5415"/>
                </a:cubicBezTo>
                <a:cubicBezTo>
                  <a:pt x="251" y="5437"/>
                  <a:pt x="297" y="5437"/>
                  <a:pt x="320" y="5437"/>
                </a:cubicBezTo>
                <a:cubicBezTo>
                  <a:pt x="434" y="5437"/>
                  <a:pt x="525" y="5392"/>
                  <a:pt x="594" y="5278"/>
                </a:cubicBezTo>
                <a:lnTo>
                  <a:pt x="2967" y="416"/>
                </a:lnTo>
                <a:cubicBezTo>
                  <a:pt x="3036" y="279"/>
                  <a:pt x="2990" y="96"/>
                  <a:pt x="2853" y="28"/>
                </a:cubicBezTo>
                <a:cubicBezTo>
                  <a:pt x="2817" y="9"/>
                  <a:pt x="2777" y="1"/>
                  <a:pt x="273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22"/>
          <p:cNvSpPr/>
          <p:nvPr/>
        </p:nvSpPr>
        <p:spPr>
          <a:xfrm>
            <a:off x="5970551" y="2248542"/>
            <a:ext cx="59835" cy="59855"/>
          </a:xfrm>
          <a:custGeom>
            <a:rect b="b" l="l" r="r" t="t"/>
            <a:pathLst>
              <a:path extrusionOk="0" h="2992" w="2991">
                <a:moveTo>
                  <a:pt x="1484" y="572"/>
                </a:moveTo>
                <a:cubicBezTo>
                  <a:pt x="2009" y="572"/>
                  <a:pt x="2420" y="982"/>
                  <a:pt x="2420" y="1485"/>
                </a:cubicBezTo>
                <a:cubicBezTo>
                  <a:pt x="2420" y="2010"/>
                  <a:pt x="2009" y="2420"/>
                  <a:pt x="1484" y="2420"/>
                </a:cubicBezTo>
                <a:cubicBezTo>
                  <a:pt x="982" y="2420"/>
                  <a:pt x="571" y="2010"/>
                  <a:pt x="571" y="1485"/>
                </a:cubicBezTo>
                <a:cubicBezTo>
                  <a:pt x="571" y="982"/>
                  <a:pt x="982" y="572"/>
                  <a:pt x="1484" y="572"/>
                </a:cubicBezTo>
                <a:close/>
                <a:moveTo>
                  <a:pt x="1484" y="1"/>
                </a:moveTo>
                <a:cubicBezTo>
                  <a:pt x="663" y="1"/>
                  <a:pt x="1" y="663"/>
                  <a:pt x="1" y="1485"/>
                </a:cubicBezTo>
                <a:cubicBezTo>
                  <a:pt x="1" y="2306"/>
                  <a:pt x="663" y="2991"/>
                  <a:pt x="1484" y="2991"/>
                </a:cubicBezTo>
                <a:cubicBezTo>
                  <a:pt x="2306" y="2991"/>
                  <a:pt x="2991" y="2306"/>
                  <a:pt x="2991" y="1485"/>
                </a:cubicBezTo>
                <a:cubicBezTo>
                  <a:pt x="2991" y="663"/>
                  <a:pt x="2306" y="1"/>
                  <a:pt x="14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22"/>
          <p:cNvSpPr/>
          <p:nvPr/>
        </p:nvSpPr>
        <p:spPr>
          <a:xfrm>
            <a:off x="9663022" y="4583239"/>
            <a:ext cx="59375" cy="59835"/>
          </a:xfrm>
          <a:custGeom>
            <a:rect b="b" l="l" r="r" t="t"/>
            <a:pathLst>
              <a:path extrusionOk="0" h="2991" w="2968">
                <a:moveTo>
                  <a:pt x="1484" y="571"/>
                </a:moveTo>
                <a:cubicBezTo>
                  <a:pt x="1986" y="571"/>
                  <a:pt x="2397" y="982"/>
                  <a:pt x="2397" y="1507"/>
                </a:cubicBezTo>
                <a:cubicBezTo>
                  <a:pt x="2397" y="2009"/>
                  <a:pt x="1986" y="2420"/>
                  <a:pt x="1484" y="2420"/>
                </a:cubicBezTo>
                <a:cubicBezTo>
                  <a:pt x="982" y="2420"/>
                  <a:pt x="571" y="2009"/>
                  <a:pt x="571" y="1507"/>
                </a:cubicBezTo>
                <a:cubicBezTo>
                  <a:pt x="571" y="982"/>
                  <a:pt x="982" y="571"/>
                  <a:pt x="1484" y="571"/>
                </a:cubicBezTo>
                <a:close/>
                <a:moveTo>
                  <a:pt x="1484" y="1"/>
                </a:moveTo>
                <a:cubicBezTo>
                  <a:pt x="663" y="1"/>
                  <a:pt x="1" y="686"/>
                  <a:pt x="1" y="1507"/>
                </a:cubicBezTo>
                <a:cubicBezTo>
                  <a:pt x="1" y="2329"/>
                  <a:pt x="663" y="2991"/>
                  <a:pt x="1484" y="2991"/>
                </a:cubicBezTo>
                <a:cubicBezTo>
                  <a:pt x="2306" y="2991"/>
                  <a:pt x="2968" y="2329"/>
                  <a:pt x="2968" y="1507"/>
                </a:cubicBezTo>
                <a:cubicBezTo>
                  <a:pt x="2968" y="686"/>
                  <a:pt x="2306" y="1"/>
                  <a:pt x="14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22"/>
          <p:cNvSpPr/>
          <p:nvPr/>
        </p:nvSpPr>
        <p:spPr>
          <a:xfrm>
            <a:off x="6293852" y="1092393"/>
            <a:ext cx="59835" cy="59375"/>
          </a:xfrm>
          <a:custGeom>
            <a:rect b="b" l="l" r="r" t="t"/>
            <a:pathLst>
              <a:path extrusionOk="0" h="2968" w="2991">
                <a:moveTo>
                  <a:pt x="1484" y="571"/>
                </a:moveTo>
                <a:cubicBezTo>
                  <a:pt x="2009" y="571"/>
                  <a:pt x="2420" y="982"/>
                  <a:pt x="2420" y="1484"/>
                </a:cubicBezTo>
                <a:cubicBezTo>
                  <a:pt x="2420" y="1986"/>
                  <a:pt x="2009" y="2397"/>
                  <a:pt x="1484" y="2397"/>
                </a:cubicBezTo>
                <a:cubicBezTo>
                  <a:pt x="982" y="2397"/>
                  <a:pt x="571" y="1986"/>
                  <a:pt x="571" y="1484"/>
                </a:cubicBezTo>
                <a:cubicBezTo>
                  <a:pt x="571" y="982"/>
                  <a:pt x="982" y="571"/>
                  <a:pt x="1484" y="571"/>
                </a:cubicBezTo>
                <a:close/>
                <a:moveTo>
                  <a:pt x="1484" y="0"/>
                </a:moveTo>
                <a:cubicBezTo>
                  <a:pt x="662" y="0"/>
                  <a:pt x="0" y="662"/>
                  <a:pt x="0" y="1484"/>
                </a:cubicBezTo>
                <a:cubicBezTo>
                  <a:pt x="0" y="2306"/>
                  <a:pt x="662" y="2968"/>
                  <a:pt x="1484" y="2968"/>
                </a:cubicBezTo>
                <a:cubicBezTo>
                  <a:pt x="2305" y="2968"/>
                  <a:pt x="2990" y="2306"/>
                  <a:pt x="2990" y="1484"/>
                </a:cubicBezTo>
                <a:cubicBezTo>
                  <a:pt x="2990" y="662"/>
                  <a:pt x="2305" y="0"/>
                  <a:pt x="14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22"/>
          <p:cNvSpPr/>
          <p:nvPr/>
        </p:nvSpPr>
        <p:spPr>
          <a:xfrm>
            <a:off x="5577873" y="3762700"/>
            <a:ext cx="59835" cy="59375"/>
          </a:xfrm>
          <a:custGeom>
            <a:rect b="b" l="l" r="r" t="t"/>
            <a:pathLst>
              <a:path extrusionOk="0" h="2968" w="2991">
                <a:moveTo>
                  <a:pt x="1484" y="571"/>
                </a:moveTo>
                <a:cubicBezTo>
                  <a:pt x="2009" y="571"/>
                  <a:pt x="2420" y="982"/>
                  <a:pt x="2420" y="1484"/>
                </a:cubicBezTo>
                <a:cubicBezTo>
                  <a:pt x="2420" y="1986"/>
                  <a:pt x="2009" y="2397"/>
                  <a:pt x="1484" y="2397"/>
                </a:cubicBezTo>
                <a:cubicBezTo>
                  <a:pt x="982" y="2397"/>
                  <a:pt x="571" y="1986"/>
                  <a:pt x="571" y="1484"/>
                </a:cubicBezTo>
                <a:cubicBezTo>
                  <a:pt x="571" y="982"/>
                  <a:pt x="982" y="571"/>
                  <a:pt x="1484" y="571"/>
                </a:cubicBezTo>
                <a:close/>
                <a:moveTo>
                  <a:pt x="1484" y="1"/>
                </a:moveTo>
                <a:cubicBezTo>
                  <a:pt x="662" y="1"/>
                  <a:pt x="0" y="662"/>
                  <a:pt x="0" y="1484"/>
                </a:cubicBezTo>
                <a:cubicBezTo>
                  <a:pt x="0" y="2306"/>
                  <a:pt x="662" y="2968"/>
                  <a:pt x="1484" y="2968"/>
                </a:cubicBezTo>
                <a:cubicBezTo>
                  <a:pt x="2305" y="2968"/>
                  <a:pt x="2990" y="2306"/>
                  <a:pt x="2990" y="1484"/>
                </a:cubicBezTo>
                <a:cubicBezTo>
                  <a:pt x="2990" y="662"/>
                  <a:pt x="2305" y="1"/>
                  <a:pt x="14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22"/>
          <p:cNvSpPr/>
          <p:nvPr/>
        </p:nvSpPr>
        <p:spPr>
          <a:xfrm>
            <a:off x="10093842" y="1043981"/>
            <a:ext cx="59375" cy="59855"/>
          </a:xfrm>
          <a:custGeom>
            <a:rect b="b" l="l" r="r" t="t"/>
            <a:pathLst>
              <a:path extrusionOk="0" h="2992" w="2968">
                <a:moveTo>
                  <a:pt x="1484" y="572"/>
                </a:moveTo>
                <a:cubicBezTo>
                  <a:pt x="1986" y="572"/>
                  <a:pt x="2397" y="982"/>
                  <a:pt x="2397" y="1485"/>
                </a:cubicBezTo>
                <a:cubicBezTo>
                  <a:pt x="2397" y="2010"/>
                  <a:pt x="1986" y="2420"/>
                  <a:pt x="1484" y="2420"/>
                </a:cubicBezTo>
                <a:cubicBezTo>
                  <a:pt x="982" y="2420"/>
                  <a:pt x="571" y="2010"/>
                  <a:pt x="571" y="1485"/>
                </a:cubicBezTo>
                <a:cubicBezTo>
                  <a:pt x="571" y="982"/>
                  <a:pt x="982" y="572"/>
                  <a:pt x="1484" y="572"/>
                </a:cubicBezTo>
                <a:close/>
                <a:moveTo>
                  <a:pt x="1484" y="1"/>
                </a:moveTo>
                <a:cubicBezTo>
                  <a:pt x="662" y="1"/>
                  <a:pt x="0" y="663"/>
                  <a:pt x="0" y="1485"/>
                </a:cubicBezTo>
                <a:cubicBezTo>
                  <a:pt x="0" y="2306"/>
                  <a:pt x="662" y="2991"/>
                  <a:pt x="1484" y="2991"/>
                </a:cubicBezTo>
                <a:cubicBezTo>
                  <a:pt x="2306" y="2991"/>
                  <a:pt x="2968" y="2306"/>
                  <a:pt x="2968" y="1485"/>
                </a:cubicBezTo>
                <a:cubicBezTo>
                  <a:pt x="2968" y="663"/>
                  <a:pt x="2306" y="1"/>
                  <a:pt x="14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22"/>
          <p:cNvSpPr/>
          <p:nvPr/>
        </p:nvSpPr>
        <p:spPr>
          <a:xfrm>
            <a:off x="7028279" y="3404639"/>
            <a:ext cx="59835" cy="59835"/>
          </a:xfrm>
          <a:custGeom>
            <a:rect b="b" l="l" r="r" t="t"/>
            <a:pathLst>
              <a:path extrusionOk="0" h="2991" w="2991">
                <a:moveTo>
                  <a:pt x="1484" y="571"/>
                </a:moveTo>
                <a:cubicBezTo>
                  <a:pt x="2009" y="571"/>
                  <a:pt x="2420" y="982"/>
                  <a:pt x="2420" y="1507"/>
                </a:cubicBezTo>
                <a:cubicBezTo>
                  <a:pt x="2420" y="2009"/>
                  <a:pt x="2009" y="2420"/>
                  <a:pt x="1484" y="2420"/>
                </a:cubicBezTo>
                <a:cubicBezTo>
                  <a:pt x="982" y="2420"/>
                  <a:pt x="571" y="2009"/>
                  <a:pt x="571" y="1507"/>
                </a:cubicBezTo>
                <a:cubicBezTo>
                  <a:pt x="571" y="982"/>
                  <a:pt x="982" y="571"/>
                  <a:pt x="1484" y="571"/>
                </a:cubicBezTo>
                <a:close/>
                <a:moveTo>
                  <a:pt x="1484" y="0"/>
                </a:moveTo>
                <a:cubicBezTo>
                  <a:pt x="663" y="0"/>
                  <a:pt x="1" y="685"/>
                  <a:pt x="1" y="1507"/>
                </a:cubicBezTo>
                <a:cubicBezTo>
                  <a:pt x="1" y="2328"/>
                  <a:pt x="663" y="2990"/>
                  <a:pt x="1484" y="2990"/>
                </a:cubicBezTo>
                <a:cubicBezTo>
                  <a:pt x="2306" y="2990"/>
                  <a:pt x="2991" y="2328"/>
                  <a:pt x="2991" y="1507"/>
                </a:cubicBezTo>
                <a:cubicBezTo>
                  <a:pt x="2991" y="685"/>
                  <a:pt x="2306" y="0"/>
                  <a:pt x="14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22"/>
          <p:cNvSpPr/>
          <p:nvPr/>
        </p:nvSpPr>
        <p:spPr>
          <a:xfrm>
            <a:off x="6548175" y="4351287"/>
            <a:ext cx="59835" cy="59375"/>
          </a:xfrm>
          <a:custGeom>
            <a:rect b="b" l="l" r="r" t="t"/>
            <a:pathLst>
              <a:path extrusionOk="0" h="2968" w="2991">
                <a:moveTo>
                  <a:pt x="1507" y="571"/>
                </a:moveTo>
                <a:cubicBezTo>
                  <a:pt x="2009" y="571"/>
                  <a:pt x="2420" y="982"/>
                  <a:pt x="2420" y="1484"/>
                </a:cubicBezTo>
                <a:cubicBezTo>
                  <a:pt x="2420" y="1986"/>
                  <a:pt x="2009" y="2397"/>
                  <a:pt x="1507" y="2397"/>
                </a:cubicBezTo>
                <a:cubicBezTo>
                  <a:pt x="982" y="2397"/>
                  <a:pt x="571" y="1986"/>
                  <a:pt x="571" y="1484"/>
                </a:cubicBezTo>
                <a:cubicBezTo>
                  <a:pt x="571" y="982"/>
                  <a:pt x="982" y="571"/>
                  <a:pt x="1507" y="571"/>
                </a:cubicBezTo>
                <a:close/>
                <a:moveTo>
                  <a:pt x="1507" y="0"/>
                </a:moveTo>
                <a:cubicBezTo>
                  <a:pt x="686" y="0"/>
                  <a:pt x="1" y="662"/>
                  <a:pt x="1" y="1484"/>
                </a:cubicBezTo>
                <a:cubicBezTo>
                  <a:pt x="1" y="2306"/>
                  <a:pt x="686" y="2968"/>
                  <a:pt x="1507" y="2968"/>
                </a:cubicBezTo>
                <a:cubicBezTo>
                  <a:pt x="2306" y="2968"/>
                  <a:pt x="2991" y="2306"/>
                  <a:pt x="2991" y="1484"/>
                </a:cubicBezTo>
                <a:cubicBezTo>
                  <a:pt x="2991" y="662"/>
                  <a:pt x="2306" y="0"/>
                  <a:pt x="150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22"/>
          <p:cNvSpPr/>
          <p:nvPr/>
        </p:nvSpPr>
        <p:spPr>
          <a:xfrm>
            <a:off x="9242770" y="710788"/>
            <a:ext cx="59375" cy="59835"/>
          </a:xfrm>
          <a:custGeom>
            <a:rect b="b" l="l" r="r" t="t"/>
            <a:pathLst>
              <a:path extrusionOk="0" h="2991" w="2968">
                <a:moveTo>
                  <a:pt x="1484" y="571"/>
                </a:moveTo>
                <a:cubicBezTo>
                  <a:pt x="1986" y="571"/>
                  <a:pt x="2397" y="982"/>
                  <a:pt x="2397" y="1484"/>
                </a:cubicBezTo>
                <a:cubicBezTo>
                  <a:pt x="2397" y="2009"/>
                  <a:pt x="1986" y="2420"/>
                  <a:pt x="1484" y="2420"/>
                </a:cubicBezTo>
                <a:cubicBezTo>
                  <a:pt x="982" y="2420"/>
                  <a:pt x="571" y="2009"/>
                  <a:pt x="571" y="1484"/>
                </a:cubicBezTo>
                <a:cubicBezTo>
                  <a:pt x="571" y="982"/>
                  <a:pt x="982" y="571"/>
                  <a:pt x="1484" y="571"/>
                </a:cubicBezTo>
                <a:close/>
                <a:moveTo>
                  <a:pt x="1484" y="1"/>
                </a:moveTo>
                <a:cubicBezTo>
                  <a:pt x="663" y="1"/>
                  <a:pt x="1" y="685"/>
                  <a:pt x="1" y="1484"/>
                </a:cubicBezTo>
                <a:cubicBezTo>
                  <a:pt x="1" y="2306"/>
                  <a:pt x="663" y="2991"/>
                  <a:pt x="1484" y="2991"/>
                </a:cubicBezTo>
                <a:cubicBezTo>
                  <a:pt x="2306" y="2991"/>
                  <a:pt x="2968" y="2306"/>
                  <a:pt x="2968" y="1484"/>
                </a:cubicBezTo>
                <a:cubicBezTo>
                  <a:pt x="2968" y="685"/>
                  <a:pt x="2306" y="1"/>
                  <a:pt x="14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22"/>
          <p:cNvSpPr/>
          <p:nvPr/>
        </p:nvSpPr>
        <p:spPr>
          <a:xfrm>
            <a:off x="9524668" y="4293424"/>
            <a:ext cx="22846" cy="22726"/>
          </a:xfrm>
          <a:custGeom>
            <a:rect b="b" l="l" r="r" t="t"/>
            <a:pathLst>
              <a:path extrusionOk="0" h="1136" w="1142">
                <a:moveTo>
                  <a:pt x="560" y="0"/>
                </a:moveTo>
                <a:cubicBezTo>
                  <a:pt x="411" y="0"/>
                  <a:pt x="263" y="52"/>
                  <a:pt x="160" y="154"/>
                </a:cubicBezTo>
                <a:cubicBezTo>
                  <a:pt x="46" y="269"/>
                  <a:pt x="1" y="428"/>
                  <a:pt x="1" y="565"/>
                </a:cubicBezTo>
                <a:cubicBezTo>
                  <a:pt x="1" y="634"/>
                  <a:pt x="1" y="725"/>
                  <a:pt x="46" y="794"/>
                </a:cubicBezTo>
                <a:cubicBezTo>
                  <a:pt x="69" y="862"/>
                  <a:pt x="115" y="908"/>
                  <a:pt x="160" y="976"/>
                </a:cubicBezTo>
                <a:cubicBezTo>
                  <a:pt x="275" y="1090"/>
                  <a:pt x="411" y="1136"/>
                  <a:pt x="571" y="1136"/>
                </a:cubicBezTo>
                <a:cubicBezTo>
                  <a:pt x="640" y="1136"/>
                  <a:pt x="708" y="1113"/>
                  <a:pt x="777" y="1090"/>
                </a:cubicBezTo>
                <a:cubicBezTo>
                  <a:pt x="845" y="1067"/>
                  <a:pt x="914" y="1022"/>
                  <a:pt x="959" y="976"/>
                </a:cubicBezTo>
                <a:cubicBezTo>
                  <a:pt x="1073" y="862"/>
                  <a:pt x="1142" y="725"/>
                  <a:pt x="1142" y="565"/>
                </a:cubicBezTo>
                <a:cubicBezTo>
                  <a:pt x="1142" y="428"/>
                  <a:pt x="1073" y="269"/>
                  <a:pt x="959" y="154"/>
                </a:cubicBezTo>
                <a:cubicBezTo>
                  <a:pt x="857" y="52"/>
                  <a:pt x="708" y="0"/>
                  <a:pt x="56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22"/>
          <p:cNvSpPr/>
          <p:nvPr/>
        </p:nvSpPr>
        <p:spPr>
          <a:xfrm>
            <a:off x="5639048" y="2058314"/>
            <a:ext cx="22846" cy="23126"/>
          </a:xfrm>
          <a:custGeom>
            <a:rect b="b" l="l" r="r" t="t"/>
            <a:pathLst>
              <a:path extrusionOk="0" h="1156" w="1142">
                <a:moveTo>
                  <a:pt x="549" y="1"/>
                </a:moveTo>
                <a:cubicBezTo>
                  <a:pt x="406" y="1"/>
                  <a:pt x="269" y="66"/>
                  <a:pt x="160" y="174"/>
                </a:cubicBezTo>
                <a:cubicBezTo>
                  <a:pt x="46" y="289"/>
                  <a:pt x="1" y="426"/>
                  <a:pt x="1" y="585"/>
                </a:cubicBezTo>
                <a:cubicBezTo>
                  <a:pt x="1" y="722"/>
                  <a:pt x="46" y="882"/>
                  <a:pt x="160" y="973"/>
                </a:cubicBezTo>
                <a:cubicBezTo>
                  <a:pt x="275" y="1087"/>
                  <a:pt x="411" y="1156"/>
                  <a:pt x="571" y="1156"/>
                </a:cubicBezTo>
                <a:cubicBezTo>
                  <a:pt x="594" y="1156"/>
                  <a:pt x="640" y="1133"/>
                  <a:pt x="663" y="1133"/>
                </a:cubicBezTo>
                <a:cubicBezTo>
                  <a:pt x="708" y="1133"/>
                  <a:pt x="754" y="1110"/>
                  <a:pt x="777" y="1110"/>
                </a:cubicBezTo>
                <a:cubicBezTo>
                  <a:pt x="822" y="1087"/>
                  <a:pt x="845" y="1065"/>
                  <a:pt x="868" y="1042"/>
                </a:cubicBezTo>
                <a:cubicBezTo>
                  <a:pt x="914" y="1019"/>
                  <a:pt x="936" y="996"/>
                  <a:pt x="959" y="973"/>
                </a:cubicBezTo>
                <a:cubicBezTo>
                  <a:pt x="1073" y="882"/>
                  <a:pt x="1142" y="722"/>
                  <a:pt x="1142" y="585"/>
                </a:cubicBezTo>
                <a:cubicBezTo>
                  <a:pt x="1142" y="426"/>
                  <a:pt x="1073" y="289"/>
                  <a:pt x="959" y="174"/>
                </a:cubicBezTo>
                <a:cubicBezTo>
                  <a:pt x="936" y="152"/>
                  <a:pt x="914" y="129"/>
                  <a:pt x="868" y="106"/>
                </a:cubicBezTo>
                <a:cubicBezTo>
                  <a:pt x="845" y="83"/>
                  <a:pt x="822" y="60"/>
                  <a:pt x="777" y="37"/>
                </a:cubicBezTo>
                <a:cubicBezTo>
                  <a:pt x="754" y="37"/>
                  <a:pt x="708" y="15"/>
                  <a:pt x="663" y="15"/>
                </a:cubicBezTo>
                <a:cubicBezTo>
                  <a:pt x="624" y="5"/>
                  <a:pt x="586" y="1"/>
                  <a:pt x="54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22"/>
          <p:cNvSpPr/>
          <p:nvPr/>
        </p:nvSpPr>
        <p:spPr>
          <a:xfrm>
            <a:off x="9494752" y="1062365"/>
            <a:ext cx="22846" cy="22746"/>
          </a:xfrm>
          <a:custGeom>
            <a:rect b="b" l="l" r="r" t="t"/>
            <a:pathLst>
              <a:path extrusionOk="0" h="1137" w="1142">
                <a:moveTo>
                  <a:pt x="571" y="1"/>
                </a:moveTo>
                <a:cubicBezTo>
                  <a:pt x="531" y="1"/>
                  <a:pt x="491" y="6"/>
                  <a:pt x="457" y="18"/>
                </a:cubicBezTo>
                <a:cubicBezTo>
                  <a:pt x="411" y="18"/>
                  <a:pt x="389" y="41"/>
                  <a:pt x="343" y="41"/>
                </a:cubicBezTo>
                <a:cubicBezTo>
                  <a:pt x="320" y="63"/>
                  <a:pt x="274" y="86"/>
                  <a:pt x="252" y="109"/>
                </a:cubicBezTo>
                <a:cubicBezTo>
                  <a:pt x="229" y="109"/>
                  <a:pt x="183" y="132"/>
                  <a:pt x="160" y="178"/>
                </a:cubicBezTo>
                <a:cubicBezTo>
                  <a:pt x="46" y="269"/>
                  <a:pt x="0" y="429"/>
                  <a:pt x="0" y="566"/>
                </a:cubicBezTo>
                <a:cubicBezTo>
                  <a:pt x="0" y="725"/>
                  <a:pt x="46" y="862"/>
                  <a:pt x="160" y="976"/>
                </a:cubicBezTo>
                <a:cubicBezTo>
                  <a:pt x="183" y="999"/>
                  <a:pt x="229" y="1022"/>
                  <a:pt x="252" y="1045"/>
                </a:cubicBezTo>
                <a:cubicBezTo>
                  <a:pt x="274" y="1068"/>
                  <a:pt x="320" y="1091"/>
                  <a:pt x="343" y="1091"/>
                </a:cubicBezTo>
                <a:cubicBezTo>
                  <a:pt x="389" y="1113"/>
                  <a:pt x="411" y="1136"/>
                  <a:pt x="457" y="1136"/>
                </a:cubicBezTo>
                <a:lnTo>
                  <a:pt x="685" y="1136"/>
                </a:lnTo>
                <a:cubicBezTo>
                  <a:pt x="708" y="1136"/>
                  <a:pt x="754" y="1113"/>
                  <a:pt x="777" y="1091"/>
                </a:cubicBezTo>
                <a:cubicBezTo>
                  <a:pt x="822" y="1091"/>
                  <a:pt x="845" y="1068"/>
                  <a:pt x="891" y="1045"/>
                </a:cubicBezTo>
                <a:cubicBezTo>
                  <a:pt x="914" y="1022"/>
                  <a:pt x="936" y="999"/>
                  <a:pt x="982" y="976"/>
                </a:cubicBezTo>
                <a:cubicBezTo>
                  <a:pt x="1073" y="862"/>
                  <a:pt x="1142" y="725"/>
                  <a:pt x="1142" y="566"/>
                </a:cubicBezTo>
                <a:cubicBezTo>
                  <a:pt x="1142" y="429"/>
                  <a:pt x="1073" y="269"/>
                  <a:pt x="982" y="178"/>
                </a:cubicBezTo>
                <a:cubicBezTo>
                  <a:pt x="936" y="132"/>
                  <a:pt x="914" y="109"/>
                  <a:pt x="891" y="109"/>
                </a:cubicBezTo>
                <a:cubicBezTo>
                  <a:pt x="845" y="86"/>
                  <a:pt x="822" y="63"/>
                  <a:pt x="777" y="41"/>
                </a:cubicBezTo>
                <a:cubicBezTo>
                  <a:pt x="754" y="41"/>
                  <a:pt x="708" y="18"/>
                  <a:pt x="685" y="18"/>
                </a:cubicBezTo>
                <a:cubicBezTo>
                  <a:pt x="651" y="6"/>
                  <a:pt x="611" y="1"/>
                  <a:pt x="57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22"/>
          <p:cNvSpPr/>
          <p:nvPr/>
        </p:nvSpPr>
        <p:spPr>
          <a:xfrm>
            <a:off x="5488831" y="4316799"/>
            <a:ext cx="22846" cy="22626"/>
          </a:xfrm>
          <a:custGeom>
            <a:rect b="b" l="l" r="r" t="t"/>
            <a:pathLst>
              <a:path extrusionOk="0" h="1131" w="1142">
                <a:moveTo>
                  <a:pt x="559" y="1"/>
                </a:moveTo>
                <a:cubicBezTo>
                  <a:pt x="411" y="1"/>
                  <a:pt x="263" y="58"/>
                  <a:pt x="160" y="172"/>
                </a:cubicBezTo>
                <a:cubicBezTo>
                  <a:pt x="46" y="263"/>
                  <a:pt x="0" y="423"/>
                  <a:pt x="0" y="560"/>
                </a:cubicBezTo>
                <a:cubicBezTo>
                  <a:pt x="0" y="720"/>
                  <a:pt x="46" y="857"/>
                  <a:pt x="160" y="971"/>
                </a:cubicBezTo>
                <a:cubicBezTo>
                  <a:pt x="274" y="1085"/>
                  <a:pt x="411" y="1131"/>
                  <a:pt x="571" y="1131"/>
                </a:cubicBezTo>
                <a:cubicBezTo>
                  <a:pt x="639" y="1131"/>
                  <a:pt x="708" y="1131"/>
                  <a:pt x="776" y="1108"/>
                </a:cubicBezTo>
                <a:cubicBezTo>
                  <a:pt x="845" y="1062"/>
                  <a:pt x="913" y="1017"/>
                  <a:pt x="959" y="971"/>
                </a:cubicBezTo>
                <a:cubicBezTo>
                  <a:pt x="1073" y="857"/>
                  <a:pt x="1141" y="720"/>
                  <a:pt x="1141" y="560"/>
                </a:cubicBezTo>
                <a:cubicBezTo>
                  <a:pt x="1141" y="423"/>
                  <a:pt x="1073" y="263"/>
                  <a:pt x="959" y="172"/>
                </a:cubicBezTo>
                <a:cubicBezTo>
                  <a:pt x="856" y="58"/>
                  <a:pt x="708" y="1"/>
                  <a:pt x="55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22"/>
          <p:cNvSpPr/>
          <p:nvPr/>
        </p:nvSpPr>
        <p:spPr>
          <a:xfrm>
            <a:off x="7219403" y="1038619"/>
            <a:ext cx="22866" cy="22746"/>
          </a:xfrm>
          <a:custGeom>
            <a:rect b="b" l="l" r="r" t="t"/>
            <a:pathLst>
              <a:path extrusionOk="0" h="1137" w="1143">
                <a:moveTo>
                  <a:pt x="560" y="1"/>
                </a:moveTo>
                <a:cubicBezTo>
                  <a:pt x="412" y="1"/>
                  <a:pt x="263" y="52"/>
                  <a:pt x="161" y="155"/>
                </a:cubicBezTo>
                <a:cubicBezTo>
                  <a:pt x="47" y="269"/>
                  <a:pt x="1" y="406"/>
                  <a:pt x="1" y="566"/>
                </a:cubicBezTo>
                <a:cubicBezTo>
                  <a:pt x="1" y="588"/>
                  <a:pt x="1" y="634"/>
                  <a:pt x="1" y="657"/>
                </a:cubicBezTo>
                <a:cubicBezTo>
                  <a:pt x="24" y="703"/>
                  <a:pt x="24" y="748"/>
                  <a:pt x="47" y="771"/>
                </a:cubicBezTo>
                <a:cubicBezTo>
                  <a:pt x="47" y="817"/>
                  <a:pt x="69" y="840"/>
                  <a:pt x="92" y="862"/>
                </a:cubicBezTo>
                <a:cubicBezTo>
                  <a:pt x="115" y="908"/>
                  <a:pt x="138" y="931"/>
                  <a:pt x="161" y="954"/>
                </a:cubicBezTo>
                <a:cubicBezTo>
                  <a:pt x="275" y="1068"/>
                  <a:pt x="412" y="1136"/>
                  <a:pt x="572" y="1136"/>
                </a:cubicBezTo>
                <a:cubicBezTo>
                  <a:pt x="709" y="1136"/>
                  <a:pt x="868" y="1068"/>
                  <a:pt x="960" y="954"/>
                </a:cubicBezTo>
                <a:cubicBezTo>
                  <a:pt x="1005" y="931"/>
                  <a:pt x="1028" y="908"/>
                  <a:pt x="1051" y="862"/>
                </a:cubicBezTo>
                <a:cubicBezTo>
                  <a:pt x="1051" y="840"/>
                  <a:pt x="1074" y="817"/>
                  <a:pt x="1097" y="771"/>
                </a:cubicBezTo>
                <a:cubicBezTo>
                  <a:pt x="1097" y="748"/>
                  <a:pt x="1119" y="703"/>
                  <a:pt x="1119" y="657"/>
                </a:cubicBezTo>
                <a:cubicBezTo>
                  <a:pt x="1142" y="634"/>
                  <a:pt x="1142" y="588"/>
                  <a:pt x="1142" y="566"/>
                </a:cubicBezTo>
                <a:cubicBezTo>
                  <a:pt x="1142" y="406"/>
                  <a:pt x="1074" y="269"/>
                  <a:pt x="960" y="155"/>
                </a:cubicBezTo>
                <a:cubicBezTo>
                  <a:pt x="857" y="52"/>
                  <a:pt x="709" y="1"/>
                  <a:pt x="56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22"/>
          <p:cNvSpPr/>
          <p:nvPr/>
        </p:nvSpPr>
        <p:spPr>
          <a:xfrm>
            <a:off x="9672928" y="652144"/>
            <a:ext cx="22846" cy="22746"/>
          </a:xfrm>
          <a:custGeom>
            <a:rect b="b" l="l" r="r" t="t"/>
            <a:pathLst>
              <a:path extrusionOk="0" h="1137" w="1142">
                <a:moveTo>
                  <a:pt x="571" y="1"/>
                </a:moveTo>
                <a:cubicBezTo>
                  <a:pt x="531" y="1"/>
                  <a:pt x="491" y="6"/>
                  <a:pt x="457" y="18"/>
                </a:cubicBezTo>
                <a:cubicBezTo>
                  <a:pt x="411" y="18"/>
                  <a:pt x="388" y="41"/>
                  <a:pt x="343" y="41"/>
                </a:cubicBezTo>
                <a:cubicBezTo>
                  <a:pt x="320" y="63"/>
                  <a:pt x="274" y="86"/>
                  <a:pt x="251" y="109"/>
                </a:cubicBezTo>
                <a:cubicBezTo>
                  <a:pt x="229" y="109"/>
                  <a:pt x="183" y="132"/>
                  <a:pt x="160" y="178"/>
                </a:cubicBezTo>
                <a:cubicBezTo>
                  <a:pt x="69" y="269"/>
                  <a:pt x="0" y="429"/>
                  <a:pt x="0" y="566"/>
                </a:cubicBezTo>
                <a:cubicBezTo>
                  <a:pt x="0" y="725"/>
                  <a:pt x="69" y="862"/>
                  <a:pt x="160" y="976"/>
                </a:cubicBezTo>
                <a:cubicBezTo>
                  <a:pt x="183" y="999"/>
                  <a:pt x="229" y="1022"/>
                  <a:pt x="251" y="1045"/>
                </a:cubicBezTo>
                <a:cubicBezTo>
                  <a:pt x="274" y="1068"/>
                  <a:pt x="320" y="1091"/>
                  <a:pt x="343" y="1091"/>
                </a:cubicBezTo>
                <a:cubicBezTo>
                  <a:pt x="388" y="1113"/>
                  <a:pt x="411" y="1136"/>
                  <a:pt x="457" y="1136"/>
                </a:cubicBezTo>
                <a:lnTo>
                  <a:pt x="685" y="1136"/>
                </a:lnTo>
                <a:cubicBezTo>
                  <a:pt x="708" y="1136"/>
                  <a:pt x="754" y="1113"/>
                  <a:pt x="776" y="1091"/>
                </a:cubicBezTo>
                <a:cubicBezTo>
                  <a:pt x="822" y="1091"/>
                  <a:pt x="845" y="1068"/>
                  <a:pt x="890" y="1045"/>
                </a:cubicBezTo>
                <a:cubicBezTo>
                  <a:pt x="913" y="1022"/>
                  <a:pt x="936" y="999"/>
                  <a:pt x="982" y="976"/>
                </a:cubicBezTo>
                <a:cubicBezTo>
                  <a:pt x="1073" y="862"/>
                  <a:pt x="1142" y="725"/>
                  <a:pt x="1142" y="566"/>
                </a:cubicBezTo>
                <a:cubicBezTo>
                  <a:pt x="1142" y="429"/>
                  <a:pt x="1073" y="269"/>
                  <a:pt x="982" y="178"/>
                </a:cubicBezTo>
                <a:cubicBezTo>
                  <a:pt x="936" y="132"/>
                  <a:pt x="913" y="109"/>
                  <a:pt x="890" y="109"/>
                </a:cubicBezTo>
                <a:cubicBezTo>
                  <a:pt x="845" y="86"/>
                  <a:pt x="822" y="63"/>
                  <a:pt x="776" y="41"/>
                </a:cubicBezTo>
                <a:cubicBezTo>
                  <a:pt x="754" y="41"/>
                  <a:pt x="708" y="18"/>
                  <a:pt x="685" y="18"/>
                </a:cubicBezTo>
                <a:cubicBezTo>
                  <a:pt x="651" y="6"/>
                  <a:pt x="611" y="1"/>
                  <a:pt x="57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22"/>
          <p:cNvSpPr/>
          <p:nvPr/>
        </p:nvSpPr>
        <p:spPr>
          <a:xfrm>
            <a:off x="8197948" y="4431367"/>
            <a:ext cx="22846" cy="22666"/>
          </a:xfrm>
          <a:custGeom>
            <a:rect b="b" l="l" r="r" t="t"/>
            <a:pathLst>
              <a:path extrusionOk="0" h="1133" w="1142">
                <a:moveTo>
                  <a:pt x="569" y="0"/>
                </a:moveTo>
                <a:cubicBezTo>
                  <a:pt x="421" y="0"/>
                  <a:pt x="274" y="66"/>
                  <a:pt x="183" y="174"/>
                </a:cubicBezTo>
                <a:cubicBezTo>
                  <a:pt x="160" y="197"/>
                  <a:pt x="115" y="220"/>
                  <a:pt x="115" y="243"/>
                </a:cubicBezTo>
                <a:cubicBezTo>
                  <a:pt x="92" y="288"/>
                  <a:pt x="69" y="311"/>
                  <a:pt x="46" y="357"/>
                </a:cubicBezTo>
                <a:cubicBezTo>
                  <a:pt x="46" y="380"/>
                  <a:pt x="23" y="425"/>
                  <a:pt x="23" y="448"/>
                </a:cubicBezTo>
                <a:cubicBezTo>
                  <a:pt x="23" y="494"/>
                  <a:pt x="1" y="540"/>
                  <a:pt x="1" y="562"/>
                </a:cubicBezTo>
                <a:cubicBezTo>
                  <a:pt x="1" y="722"/>
                  <a:pt x="69" y="859"/>
                  <a:pt x="183" y="973"/>
                </a:cubicBezTo>
                <a:cubicBezTo>
                  <a:pt x="275" y="1087"/>
                  <a:pt x="434" y="1133"/>
                  <a:pt x="571" y="1133"/>
                </a:cubicBezTo>
                <a:cubicBezTo>
                  <a:pt x="731" y="1133"/>
                  <a:pt x="868" y="1087"/>
                  <a:pt x="982" y="973"/>
                </a:cubicBezTo>
                <a:cubicBezTo>
                  <a:pt x="1096" y="859"/>
                  <a:pt x="1142" y="722"/>
                  <a:pt x="1142" y="562"/>
                </a:cubicBezTo>
                <a:cubicBezTo>
                  <a:pt x="1142" y="540"/>
                  <a:pt x="1142" y="494"/>
                  <a:pt x="1142" y="448"/>
                </a:cubicBezTo>
                <a:cubicBezTo>
                  <a:pt x="1142" y="425"/>
                  <a:pt x="1119" y="380"/>
                  <a:pt x="1096" y="357"/>
                </a:cubicBezTo>
                <a:cubicBezTo>
                  <a:pt x="1096" y="311"/>
                  <a:pt x="1073" y="288"/>
                  <a:pt x="1051" y="243"/>
                </a:cubicBezTo>
                <a:cubicBezTo>
                  <a:pt x="1028" y="220"/>
                  <a:pt x="1005" y="197"/>
                  <a:pt x="982" y="174"/>
                </a:cubicBezTo>
                <a:cubicBezTo>
                  <a:pt x="959" y="151"/>
                  <a:pt x="936" y="106"/>
                  <a:pt x="891" y="106"/>
                </a:cubicBezTo>
                <a:cubicBezTo>
                  <a:pt x="868" y="83"/>
                  <a:pt x="822" y="60"/>
                  <a:pt x="800" y="37"/>
                </a:cubicBezTo>
                <a:cubicBezTo>
                  <a:pt x="754" y="37"/>
                  <a:pt x="731" y="15"/>
                  <a:pt x="685" y="15"/>
                </a:cubicBezTo>
                <a:cubicBezTo>
                  <a:pt x="647" y="5"/>
                  <a:pt x="608" y="0"/>
                  <a:pt x="5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22"/>
          <p:cNvSpPr/>
          <p:nvPr/>
        </p:nvSpPr>
        <p:spPr>
          <a:xfrm>
            <a:off x="5681979" y="1047121"/>
            <a:ext cx="73538" cy="101905"/>
          </a:xfrm>
          <a:custGeom>
            <a:rect b="b" l="l" r="r" t="t"/>
            <a:pathLst>
              <a:path extrusionOk="0" h="5094" w="3676">
                <a:moveTo>
                  <a:pt x="3347" y="1"/>
                </a:moveTo>
                <a:cubicBezTo>
                  <a:pt x="3257" y="1"/>
                  <a:pt x="3162" y="46"/>
                  <a:pt x="3104" y="118"/>
                </a:cubicBezTo>
                <a:lnTo>
                  <a:pt x="91" y="4637"/>
                </a:lnTo>
                <a:cubicBezTo>
                  <a:pt x="0" y="4774"/>
                  <a:pt x="46" y="4957"/>
                  <a:pt x="183" y="5025"/>
                </a:cubicBezTo>
                <a:cubicBezTo>
                  <a:pt x="228" y="5071"/>
                  <a:pt x="274" y="5094"/>
                  <a:pt x="343" y="5094"/>
                </a:cubicBezTo>
                <a:cubicBezTo>
                  <a:pt x="434" y="5094"/>
                  <a:pt x="525" y="5048"/>
                  <a:pt x="571" y="4957"/>
                </a:cubicBezTo>
                <a:lnTo>
                  <a:pt x="3584" y="437"/>
                </a:lnTo>
                <a:cubicBezTo>
                  <a:pt x="3675" y="300"/>
                  <a:pt x="3629" y="141"/>
                  <a:pt x="3492" y="49"/>
                </a:cubicBezTo>
                <a:cubicBezTo>
                  <a:pt x="3451" y="16"/>
                  <a:pt x="3399" y="1"/>
                  <a:pt x="334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22"/>
          <p:cNvSpPr/>
          <p:nvPr/>
        </p:nvSpPr>
        <p:spPr>
          <a:xfrm>
            <a:off x="9872826" y="1658354"/>
            <a:ext cx="105046" cy="230858"/>
          </a:xfrm>
          <a:custGeom>
            <a:rect b="b" l="l" r="r" t="t"/>
            <a:pathLst>
              <a:path extrusionOk="0" h="11540" w="5251">
                <a:moveTo>
                  <a:pt x="3167" y="1"/>
                </a:moveTo>
                <a:cubicBezTo>
                  <a:pt x="3139" y="1"/>
                  <a:pt x="3111" y="5"/>
                  <a:pt x="3082" y="13"/>
                </a:cubicBezTo>
                <a:cubicBezTo>
                  <a:pt x="2945" y="58"/>
                  <a:pt x="2854" y="218"/>
                  <a:pt x="2900" y="355"/>
                </a:cubicBezTo>
                <a:cubicBezTo>
                  <a:pt x="2922" y="424"/>
                  <a:pt x="4589" y="6518"/>
                  <a:pt x="115" y="11037"/>
                </a:cubicBezTo>
                <a:cubicBezTo>
                  <a:pt x="1" y="11151"/>
                  <a:pt x="1" y="11334"/>
                  <a:pt x="115" y="11448"/>
                </a:cubicBezTo>
                <a:cubicBezTo>
                  <a:pt x="161" y="11517"/>
                  <a:pt x="229" y="11539"/>
                  <a:pt x="320" y="11539"/>
                </a:cubicBezTo>
                <a:cubicBezTo>
                  <a:pt x="389" y="11539"/>
                  <a:pt x="457" y="11517"/>
                  <a:pt x="526" y="11448"/>
                </a:cubicBezTo>
                <a:cubicBezTo>
                  <a:pt x="5251" y="6678"/>
                  <a:pt x="3470" y="264"/>
                  <a:pt x="3447" y="195"/>
                </a:cubicBezTo>
                <a:cubicBezTo>
                  <a:pt x="3410" y="83"/>
                  <a:pt x="3295" y="1"/>
                  <a:pt x="316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22"/>
          <p:cNvSpPr/>
          <p:nvPr/>
        </p:nvSpPr>
        <p:spPr>
          <a:xfrm>
            <a:off x="6918948" y="3665376"/>
            <a:ext cx="72178" cy="223836"/>
          </a:xfrm>
          <a:custGeom>
            <a:rect b="b" l="l" r="r" t="t"/>
            <a:pathLst>
              <a:path extrusionOk="0" h="11189" w="3608">
                <a:moveTo>
                  <a:pt x="2150" y="0"/>
                </a:moveTo>
                <a:cubicBezTo>
                  <a:pt x="2133" y="0"/>
                  <a:pt x="2117" y="1"/>
                  <a:pt x="2101" y="4"/>
                </a:cubicBezTo>
                <a:cubicBezTo>
                  <a:pt x="1941" y="27"/>
                  <a:pt x="1850" y="186"/>
                  <a:pt x="1873" y="346"/>
                </a:cubicBezTo>
                <a:cubicBezTo>
                  <a:pt x="1895" y="392"/>
                  <a:pt x="2991" y="5938"/>
                  <a:pt x="92" y="10754"/>
                </a:cubicBezTo>
                <a:cubicBezTo>
                  <a:pt x="1" y="10891"/>
                  <a:pt x="47" y="11051"/>
                  <a:pt x="184" y="11142"/>
                </a:cubicBezTo>
                <a:cubicBezTo>
                  <a:pt x="229" y="11165"/>
                  <a:pt x="275" y="11188"/>
                  <a:pt x="321" y="11188"/>
                </a:cubicBezTo>
                <a:cubicBezTo>
                  <a:pt x="435" y="11188"/>
                  <a:pt x="526" y="11142"/>
                  <a:pt x="572" y="11051"/>
                </a:cubicBezTo>
                <a:cubicBezTo>
                  <a:pt x="3607" y="6030"/>
                  <a:pt x="2489" y="460"/>
                  <a:pt x="2443" y="232"/>
                </a:cubicBezTo>
                <a:cubicBezTo>
                  <a:pt x="2423" y="89"/>
                  <a:pt x="2292" y="0"/>
                  <a:pt x="215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22"/>
          <p:cNvSpPr/>
          <p:nvPr/>
        </p:nvSpPr>
        <p:spPr>
          <a:xfrm>
            <a:off x="6790656" y="3665396"/>
            <a:ext cx="62116" cy="179065"/>
          </a:xfrm>
          <a:custGeom>
            <a:rect b="b" l="l" r="r" t="t"/>
            <a:pathLst>
              <a:path extrusionOk="0" h="8951" w="3105">
                <a:moveTo>
                  <a:pt x="2773" y="0"/>
                </a:moveTo>
                <a:cubicBezTo>
                  <a:pt x="2631" y="0"/>
                  <a:pt x="2532" y="129"/>
                  <a:pt x="2511" y="277"/>
                </a:cubicBezTo>
                <a:cubicBezTo>
                  <a:pt x="2511" y="322"/>
                  <a:pt x="2328" y="4750"/>
                  <a:pt x="91" y="8517"/>
                </a:cubicBezTo>
                <a:cubicBezTo>
                  <a:pt x="0" y="8654"/>
                  <a:pt x="46" y="8836"/>
                  <a:pt x="183" y="8905"/>
                </a:cubicBezTo>
                <a:cubicBezTo>
                  <a:pt x="228" y="8950"/>
                  <a:pt x="274" y="8950"/>
                  <a:pt x="320" y="8950"/>
                </a:cubicBezTo>
                <a:cubicBezTo>
                  <a:pt x="434" y="8950"/>
                  <a:pt x="525" y="8905"/>
                  <a:pt x="571" y="8813"/>
                </a:cubicBezTo>
                <a:cubicBezTo>
                  <a:pt x="2899" y="4910"/>
                  <a:pt x="3081" y="482"/>
                  <a:pt x="3081" y="299"/>
                </a:cubicBezTo>
                <a:cubicBezTo>
                  <a:pt x="3104" y="140"/>
                  <a:pt x="2967" y="3"/>
                  <a:pt x="2808" y="3"/>
                </a:cubicBezTo>
                <a:cubicBezTo>
                  <a:pt x="2796" y="1"/>
                  <a:pt x="2784" y="0"/>
                  <a:pt x="27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22"/>
          <p:cNvSpPr/>
          <p:nvPr/>
        </p:nvSpPr>
        <p:spPr>
          <a:xfrm>
            <a:off x="6473757" y="2787136"/>
            <a:ext cx="329702" cy="39970"/>
          </a:xfrm>
          <a:custGeom>
            <a:rect b="b" l="l" r="r" t="t"/>
            <a:pathLst>
              <a:path extrusionOk="0" h="1998" w="16481">
                <a:moveTo>
                  <a:pt x="307" y="0"/>
                </a:moveTo>
                <a:cubicBezTo>
                  <a:pt x="184" y="0"/>
                  <a:pt x="84" y="85"/>
                  <a:pt x="46" y="217"/>
                </a:cubicBezTo>
                <a:cubicBezTo>
                  <a:pt x="0" y="377"/>
                  <a:pt x="92" y="514"/>
                  <a:pt x="229" y="560"/>
                </a:cubicBezTo>
                <a:cubicBezTo>
                  <a:pt x="297" y="582"/>
                  <a:pt x="5433" y="1998"/>
                  <a:pt x="11139" y="1998"/>
                </a:cubicBezTo>
                <a:cubicBezTo>
                  <a:pt x="12828" y="1998"/>
                  <a:pt x="14563" y="1883"/>
                  <a:pt x="16229" y="1564"/>
                </a:cubicBezTo>
                <a:cubicBezTo>
                  <a:pt x="16366" y="1541"/>
                  <a:pt x="16480" y="1381"/>
                  <a:pt x="16457" y="1222"/>
                </a:cubicBezTo>
                <a:cubicBezTo>
                  <a:pt x="16416" y="1078"/>
                  <a:pt x="16302" y="990"/>
                  <a:pt x="16163" y="990"/>
                </a:cubicBezTo>
                <a:cubicBezTo>
                  <a:pt x="16147" y="990"/>
                  <a:pt x="16131" y="991"/>
                  <a:pt x="16115" y="993"/>
                </a:cubicBezTo>
                <a:cubicBezTo>
                  <a:pt x="14479" y="1311"/>
                  <a:pt x="12776" y="1434"/>
                  <a:pt x="11120" y="1434"/>
                </a:cubicBezTo>
                <a:cubicBezTo>
                  <a:pt x="5519" y="1434"/>
                  <a:pt x="459" y="29"/>
                  <a:pt x="388" y="12"/>
                </a:cubicBezTo>
                <a:cubicBezTo>
                  <a:pt x="360" y="4"/>
                  <a:pt x="333" y="0"/>
                  <a:pt x="30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22"/>
          <p:cNvSpPr/>
          <p:nvPr/>
        </p:nvSpPr>
        <p:spPr>
          <a:xfrm>
            <a:off x="6401159" y="1882510"/>
            <a:ext cx="160740" cy="154639"/>
          </a:xfrm>
          <a:custGeom>
            <a:rect b="b" l="l" r="r" t="t"/>
            <a:pathLst>
              <a:path extrusionOk="0" h="7730" w="8035">
                <a:moveTo>
                  <a:pt x="344" y="1"/>
                </a:moveTo>
                <a:cubicBezTo>
                  <a:pt x="227" y="1"/>
                  <a:pt x="105" y="66"/>
                  <a:pt x="69" y="175"/>
                </a:cubicBezTo>
                <a:cubicBezTo>
                  <a:pt x="0" y="312"/>
                  <a:pt x="69" y="494"/>
                  <a:pt x="228" y="540"/>
                </a:cubicBezTo>
                <a:cubicBezTo>
                  <a:pt x="274" y="563"/>
                  <a:pt x="5113" y="2617"/>
                  <a:pt x="7441" y="7570"/>
                </a:cubicBezTo>
                <a:cubicBezTo>
                  <a:pt x="7487" y="7684"/>
                  <a:pt x="7601" y="7730"/>
                  <a:pt x="7715" y="7730"/>
                </a:cubicBezTo>
                <a:cubicBezTo>
                  <a:pt x="7738" y="7730"/>
                  <a:pt x="7783" y="7730"/>
                  <a:pt x="7829" y="7707"/>
                </a:cubicBezTo>
                <a:cubicBezTo>
                  <a:pt x="7966" y="7639"/>
                  <a:pt x="8035" y="7479"/>
                  <a:pt x="7966" y="7319"/>
                </a:cubicBezTo>
                <a:cubicBezTo>
                  <a:pt x="5524" y="2161"/>
                  <a:pt x="639" y="106"/>
                  <a:pt x="434" y="15"/>
                </a:cubicBezTo>
                <a:cubicBezTo>
                  <a:pt x="405" y="5"/>
                  <a:pt x="375" y="1"/>
                  <a:pt x="34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22"/>
          <p:cNvSpPr/>
          <p:nvPr/>
        </p:nvSpPr>
        <p:spPr>
          <a:xfrm>
            <a:off x="7268275" y="1586416"/>
            <a:ext cx="57554" cy="228817"/>
          </a:xfrm>
          <a:custGeom>
            <a:rect b="b" l="l" r="r" t="t"/>
            <a:pathLst>
              <a:path extrusionOk="0" h="11438" w="2877">
                <a:moveTo>
                  <a:pt x="2544" y="0"/>
                </a:moveTo>
                <a:cubicBezTo>
                  <a:pt x="2452" y="0"/>
                  <a:pt x="2365" y="51"/>
                  <a:pt x="2306" y="139"/>
                </a:cubicBezTo>
                <a:cubicBezTo>
                  <a:pt x="2214" y="322"/>
                  <a:pt x="0" y="4316"/>
                  <a:pt x="2283" y="11255"/>
                </a:cubicBezTo>
                <a:cubicBezTo>
                  <a:pt x="2328" y="11369"/>
                  <a:pt x="2443" y="11438"/>
                  <a:pt x="2557" y="11438"/>
                </a:cubicBezTo>
                <a:lnTo>
                  <a:pt x="2648" y="11438"/>
                </a:lnTo>
                <a:cubicBezTo>
                  <a:pt x="2808" y="11369"/>
                  <a:pt x="2876" y="11210"/>
                  <a:pt x="2831" y="11073"/>
                </a:cubicBezTo>
                <a:cubicBezTo>
                  <a:pt x="617" y="4408"/>
                  <a:pt x="2785" y="459"/>
                  <a:pt x="2808" y="436"/>
                </a:cubicBezTo>
                <a:cubicBezTo>
                  <a:pt x="2876" y="299"/>
                  <a:pt x="2831" y="116"/>
                  <a:pt x="2694" y="48"/>
                </a:cubicBezTo>
                <a:cubicBezTo>
                  <a:pt x="2645" y="16"/>
                  <a:pt x="2594" y="0"/>
                  <a:pt x="25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22"/>
          <p:cNvSpPr/>
          <p:nvPr/>
        </p:nvSpPr>
        <p:spPr>
          <a:xfrm>
            <a:off x="5644482" y="469208"/>
            <a:ext cx="5129784" cy="3375294"/>
          </a:xfrm>
          <a:custGeom>
            <a:rect b="b" l="l" r="r" t="t"/>
            <a:pathLst>
              <a:path extrusionOk="0" h="158987" w="241629">
                <a:moveTo>
                  <a:pt x="175864" y="1"/>
                </a:moveTo>
                <a:cubicBezTo>
                  <a:pt x="156533" y="1"/>
                  <a:pt x="134274" y="10171"/>
                  <a:pt x="115131" y="36138"/>
                </a:cubicBezTo>
                <a:cubicBezTo>
                  <a:pt x="88243" y="72590"/>
                  <a:pt x="68704" y="54923"/>
                  <a:pt x="38392" y="65605"/>
                </a:cubicBezTo>
                <a:cubicBezTo>
                  <a:pt x="0" y="79141"/>
                  <a:pt x="616" y="128831"/>
                  <a:pt x="40629" y="148210"/>
                </a:cubicBezTo>
                <a:cubicBezTo>
                  <a:pt x="56330" y="155808"/>
                  <a:pt x="75552" y="158986"/>
                  <a:pt x="95266" y="158986"/>
                </a:cubicBezTo>
                <a:cubicBezTo>
                  <a:pt x="134362" y="158986"/>
                  <a:pt x="175391" y="146485"/>
                  <a:pt x="194723" y="131159"/>
                </a:cubicBezTo>
                <a:cubicBezTo>
                  <a:pt x="232499" y="101235"/>
                  <a:pt x="241629" y="30956"/>
                  <a:pt x="202438" y="7241"/>
                </a:cubicBezTo>
                <a:cubicBezTo>
                  <a:pt x="194887" y="2666"/>
                  <a:pt x="185759" y="1"/>
                  <a:pt x="1758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22"/>
          <p:cNvSpPr/>
          <p:nvPr/>
        </p:nvSpPr>
        <p:spPr>
          <a:xfrm>
            <a:off x="7613159" y="3449704"/>
            <a:ext cx="1380226" cy="811474"/>
          </a:xfrm>
          <a:custGeom>
            <a:rect b="b" l="l" r="r" t="t"/>
            <a:pathLst>
              <a:path extrusionOk="0" h="38223" w="65013">
                <a:moveTo>
                  <a:pt x="1005" y="0"/>
                </a:moveTo>
                <a:lnTo>
                  <a:pt x="0" y="16777"/>
                </a:lnTo>
                <a:cubicBezTo>
                  <a:pt x="6698" y="25337"/>
                  <a:pt x="13510" y="25799"/>
                  <a:pt x="21477" y="25799"/>
                </a:cubicBezTo>
                <a:cubicBezTo>
                  <a:pt x="22198" y="25799"/>
                  <a:pt x="22929" y="25795"/>
                  <a:pt x="23670" y="25793"/>
                </a:cubicBezTo>
                <a:cubicBezTo>
                  <a:pt x="23750" y="25793"/>
                  <a:pt x="23829" y="25792"/>
                  <a:pt x="23909" y="25792"/>
                </a:cubicBezTo>
                <a:cubicBezTo>
                  <a:pt x="32775" y="25792"/>
                  <a:pt x="42769" y="28309"/>
                  <a:pt x="47226" y="34010"/>
                </a:cubicBezTo>
                <a:cubicBezTo>
                  <a:pt x="49181" y="36511"/>
                  <a:pt x="52850" y="38223"/>
                  <a:pt x="56322" y="38223"/>
                </a:cubicBezTo>
                <a:cubicBezTo>
                  <a:pt x="60834" y="38223"/>
                  <a:pt x="65013" y="35332"/>
                  <a:pt x="64664" y="27528"/>
                </a:cubicBezTo>
                <a:cubicBezTo>
                  <a:pt x="64061" y="14014"/>
                  <a:pt x="44900" y="1877"/>
                  <a:pt x="28978" y="1877"/>
                </a:cubicBezTo>
                <a:cubicBezTo>
                  <a:pt x="28630" y="1877"/>
                  <a:pt x="28283" y="1883"/>
                  <a:pt x="27938" y="1895"/>
                </a:cubicBezTo>
                <a:cubicBezTo>
                  <a:pt x="26313" y="1950"/>
                  <a:pt x="24742" y="1975"/>
                  <a:pt x="23231" y="1975"/>
                </a:cubicBezTo>
                <a:cubicBezTo>
                  <a:pt x="9752" y="1975"/>
                  <a:pt x="1005" y="0"/>
                  <a:pt x="10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22"/>
          <p:cNvSpPr/>
          <p:nvPr/>
        </p:nvSpPr>
        <p:spPr>
          <a:xfrm>
            <a:off x="7617023" y="3608461"/>
            <a:ext cx="1145571" cy="394644"/>
          </a:xfrm>
          <a:custGeom>
            <a:rect b="b" l="l" r="r" t="t"/>
            <a:pathLst>
              <a:path extrusionOk="0" h="18589" w="53960">
                <a:moveTo>
                  <a:pt x="327" y="0"/>
                </a:moveTo>
                <a:cubicBezTo>
                  <a:pt x="230" y="0"/>
                  <a:pt x="139" y="52"/>
                  <a:pt x="92" y="146"/>
                </a:cubicBezTo>
                <a:cubicBezTo>
                  <a:pt x="1" y="283"/>
                  <a:pt x="69" y="466"/>
                  <a:pt x="206" y="534"/>
                </a:cubicBezTo>
                <a:cubicBezTo>
                  <a:pt x="12053" y="6651"/>
                  <a:pt x="22415" y="8021"/>
                  <a:pt x="30747" y="9139"/>
                </a:cubicBezTo>
                <a:cubicBezTo>
                  <a:pt x="40288" y="10395"/>
                  <a:pt x="47820" y="11399"/>
                  <a:pt x="53412" y="18498"/>
                </a:cubicBezTo>
                <a:cubicBezTo>
                  <a:pt x="53481" y="18566"/>
                  <a:pt x="53549" y="18589"/>
                  <a:pt x="53640" y="18589"/>
                </a:cubicBezTo>
                <a:cubicBezTo>
                  <a:pt x="53709" y="18589"/>
                  <a:pt x="53777" y="18589"/>
                  <a:pt x="53823" y="18543"/>
                </a:cubicBezTo>
                <a:cubicBezTo>
                  <a:pt x="53937" y="18429"/>
                  <a:pt x="53960" y="18269"/>
                  <a:pt x="53869" y="18132"/>
                </a:cubicBezTo>
                <a:cubicBezTo>
                  <a:pt x="48117" y="10874"/>
                  <a:pt x="40493" y="9847"/>
                  <a:pt x="30815" y="8569"/>
                </a:cubicBezTo>
                <a:cubicBezTo>
                  <a:pt x="22096" y="7404"/>
                  <a:pt x="12212" y="6103"/>
                  <a:pt x="457" y="32"/>
                </a:cubicBezTo>
                <a:cubicBezTo>
                  <a:pt x="415" y="11"/>
                  <a:pt x="370" y="0"/>
                  <a:pt x="32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22"/>
          <p:cNvSpPr/>
          <p:nvPr/>
        </p:nvSpPr>
        <p:spPr>
          <a:xfrm>
            <a:off x="6241307" y="1415399"/>
            <a:ext cx="252000" cy="547161"/>
          </a:xfrm>
          <a:custGeom>
            <a:rect b="b" l="l" r="r" t="t"/>
            <a:pathLst>
              <a:path extrusionOk="0" h="25773" w="11870">
                <a:moveTo>
                  <a:pt x="293" y="0"/>
                </a:moveTo>
                <a:cubicBezTo>
                  <a:pt x="279" y="0"/>
                  <a:pt x="266" y="1"/>
                  <a:pt x="252" y="3"/>
                </a:cubicBezTo>
                <a:cubicBezTo>
                  <a:pt x="92" y="26"/>
                  <a:pt x="1" y="163"/>
                  <a:pt x="24" y="323"/>
                </a:cubicBezTo>
                <a:cubicBezTo>
                  <a:pt x="46" y="459"/>
                  <a:pt x="2146" y="14771"/>
                  <a:pt x="11322" y="25681"/>
                </a:cubicBezTo>
                <a:cubicBezTo>
                  <a:pt x="11391" y="25750"/>
                  <a:pt x="11459" y="25773"/>
                  <a:pt x="11550" y="25773"/>
                </a:cubicBezTo>
                <a:cubicBezTo>
                  <a:pt x="11596" y="25773"/>
                  <a:pt x="11665" y="25750"/>
                  <a:pt x="11733" y="25704"/>
                </a:cubicBezTo>
                <a:cubicBezTo>
                  <a:pt x="11847" y="25613"/>
                  <a:pt x="11870" y="25430"/>
                  <a:pt x="11756" y="25316"/>
                </a:cubicBezTo>
                <a:cubicBezTo>
                  <a:pt x="2694" y="14543"/>
                  <a:pt x="594" y="391"/>
                  <a:pt x="571" y="231"/>
                </a:cubicBezTo>
                <a:cubicBezTo>
                  <a:pt x="551" y="106"/>
                  <a:pt x="435" y="0"/>
                  <a:pt x="2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22"/>
          <p:cNvSpPr/>
          <p:nvPr/>
        </p:nvSpPr>
        <p:spPr>
          <a:xfrm>
            <a:off x="7712982" y="3608652"/>
            <a:ext cx="107594" cy="107594"/>
          </a:xfrm>
          <a:custGeom>
            <a:rect b="b" l="l" r="r" t="t"/>
            <a:pathLst>
              <a:path extrusionOk="0" h="5068" w="5068">
                <a:moveTo>
                  <a:pt x="2534" y="571"/>
                </a:moveTo>
                <a:cubicBezTo>
                  <a:pt x="3607" y="571"/>
                  <a:pt x="4497" y="1438"/>
                  <a:pt x="4497" y="2534"/>
                </a:cubicBezTo>
                <a:cubicBezTo>
                  <a:pt x="4497" y="3607"/>
                  <a:pt x="3607" y="4497"/>
                  <a:pt x="2534" y="4497"/>
                </a:cubicBezTo>
                <a:cubicBezTo>
                  <a:pt x="1461" y="4497"/>
                  <a:pt x="571" y="3607"/>
                  <a:pt x="571" y="2534"/>
                </a:cubicBezTo>
                <a:cubicBezTo>
                  <a:pt x="571" y="1438"/>
                  <a:pt x="1461" y="571"/>
                  <a:pt x="2534" y="571"/>
                </a:cubicBezTo>
                <a:close/>
                <a:moveTo>
                  <a:pt x="2534" y="0"/>
                </a:moveTo>
                <a:cubicBezTo>
                  <a:pt x="1142" y="0"/>
                  <a:pt x="0" y="1119"/>
                  <a:pt x="0" y="2534"/>
                </a:cubicBezTo>
                <a:cubicBezTo>
                  <a:pt x="0" y="3926"/>
                  <a:pt x="1142" y="5067"/>
                  <a:pt x="2534" y="5067"/>
                </a:cubicBezTo>
                <a:cubicBezTo>
                  <a:pt x="3926" y="5067"/>
                  <a:pt x="5068" y="3926"/>
                  <a:pt x="5068" y="2534"/>
                </a:cubicBezTo>
                <a:cubicBezTo>
                  <a:pt x="5068" y="1119"/>
                  <a:pt x="3926" y="0"/>
                  <a:pt x="25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22"/>
          <p:cNvSpPr/>
          <p:nvPr/>
        </p:nvSpPr>
        <p:spPr>
          <a:xfrm>
            <a:off x="6466153" y="2671950"/>
            <a:ext cx="1085002" cy="26198"/>
          </a:xfrm>
          <a:custGeom>
            <a:rect b="b" l="l" r="r" t="t"/>
            <a:pathLst>
              <a:path extrusionOk="0" h="1234" w="51107">
                <a:moveTo>
                  <a:pt x="1" y="1"/>
                </a:moveTo>
                <a:lnTo>
                  <a:pt x="1" y="1233"/>
                </a:lnTo>
                <a:lnTo>
                  <a:pt x="51107" y="1233"/>
                </a:lnTo>
                <a:lnTo>
                  <a:pt x="5110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22"/>
          <p:cNvSpPr/>
          <p:nvPr/>
        </p:nvSpPr>
        <p:spPr>
          <a:xfrm>
            <a:off x="6511224" y="2006140"/>
            <a:ext cx="62055" cy="62055"/>
          </a:xfrm>
          <a:custGeom>
            <a:rect b="b" l="l" r="r" t="t"/>
            <a:pathLst>
              <a:path extrusionOk="0" h="2923" w="2923">
                <a:moveTo>
                  <a:pt x="2352" y="572"/>
                </a:moveTo>
                <a:lnTo>
                  <a:pt x="2352" y="2352"/>
                </a:lnTo>
                <a:lnTo>
                  <a:pt x="571" y="2352"/>
                </a:lnTo>
                <a:lnTo>
                  <a:pt x="571" y="572"/>
                </a:lnTo>
                <a:close/>
                <a:moveTo>
                  <a:pt x="274" y="1"/>
                </a:moveTo>
                <a:cubicBezTo>
                  <a:pt x="115" y="1"/>
                  <a:pt x="1" y="138"/>
                  <a:pt x="1" y="298"/>
                </a:cubicBezTo>
                <a:lnTo>
                  <a:pt x="1" y="2626"/>
                </a:lnTo>
                <a:cubicBezTo>
                  <a:pt x="1" y="2786"/>
                  <a:pt x="115" y="2923"/>
                  <a:pt x="274" y="2923"/>
                </a:cubicBezTo>
                <a:lnTo>
                  <a:pt x="2625" y="2923"/>
                </a:lnTo>
                <a:cubicBezTo>
                  <a:pt x="2785" y="2923"/>
                  <a:pt x="2922" y="2786"/>
                  <a:pt x="2922" y="2626"/>
                </a:cubicBezTo>
                <a:lnTo>
                  <a:pt x="2922" y="298"/>
                </a:lnTo>
                <a:cubicBezTo>
                  <a:pt x="2922" y="138"/>
                  <a:pt x="2785" y="1"/>
                  <a:pt x="262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22"/>
          <p:cNvSpPr/>
          <p:nvPr/>
        </p:nvSpPr>
        <p:spPr>
          <a:xfrm>
            <a:off x="6610558" y="2056051"/>
            <a:ext cx="62055" cy="12144"/>
          </a:xfrm>
          <a:custGeom>
            <a:rect b="b" l="l" r="r" t="t"/>
            <a:pathLst>
              <a:path extrusionOk="0" h="572" w="2923">
                <a:moveTo>
                  <a:pt x="297" y="1"/>
                </a:moveTo>
                <a:cubicBezTo>
                  <a:pt x="138" y="1"/>
                  <a:pt x="1" y="138"/>
                  <a:pt x="1" y="275"/>
                </a:cubicBezTo>
                <a:cubicBezTo>
                  <a:pt x="1" y="435"/>
                  <a:pt x="138" y="572"/>
                  <a:pt x="297" y="572"/>
                </a:cubicBezTo>
                <a:lnTo>
                  <a:pt x="2648" y="572"/>
                </a:lnTo>
                <a:cubicBezTo>
                  <a:pt x="2785" y="572"/>
                  <a:pt x="2922" y="435"/>
                  <a:pt x="2922" y="275"/>
                </a:cubicBezTo>
                <a:cubicBezTo>
                  <a:pt x="2922" y="138"/>
                  <a:pt x="2785" y="1"/>
                  <a:pt x="26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22"/>
          <p:cNvSpPr/>
          <p:nvPr/>
        </p:nvSpPr>
        <p:spPr>
          <a:xfrm>
            <a:off x="6643507" y="2200457"/>
            <a:ext cx="750650" cy="295139"/>
          </a:xfrm>
          <a:custGeom>
            <a:rect b="b" l="l" r="r" t="t"/>
            <a:pathLst>
              <a:path extrusionOk="0" h="13902" w="35358">
                <a:moveTo>
                  <a:pt x="7191" y="1"/>
                </a:moveTo>
                <a:cubicBezTo>
                  <a:pt x="7077" y="1"/>
                  <a:pt x="6985" y="69"/>
                  <a:pt x="6940" y="161"/>
                </a:cubicBezTo>
                <a:lnTo>
                  <a:pt x="69" y="13491"/>
                </a:lnTo>
                <a:cubicBezTo>
                  <a:pt x="1" y="13628"/>
                  <a:pt x="46" y="13787"/>
                  <a:pt x="183" y="13856"/>
                </a:cubicBezTo>
                <a:cubicBezTo>
                  <a:pt x="229" y="13879"/>
                  <a:pt x="275" y="13901"/>
                  <a:pt x="320" y="13901"/>
                </a:cubicBezTo>
                <a:cubicBezTo>
                  <a:pt x="435" y="13901"/>
                  <a:pt x="526" y="13833"/>
                  <a:pt x="571" y="13742"/>
                </a:cubicBezTo>
                <a:lnTo>
                  <a:pt x="7236" y="845"/>
                </a:lnTo>
                <a:lnTo>
                  <a:pt x="13696" y="10569"/>
                </a:lnTo>
                <a:cubicBezTo>
                  <a:pt x="13742" y="10637"/>
                  <a:pt x="13810" y="10683"/>
                  <a:pt x="13901" y="10706"/>
                </a:cubicBezTo>
                <a:cubicBezTo>
                  <a:pt x="13993" y="10706"/>
                  <a:pt x="14061" y="10683"/>
                  <a:pt x="14130" y="10615"/>
                </a:cubicBezTo>
                <a:lnTo>
                  <a:pt x="21845" y="2854"/>
                </a:lnTo>
                <a:lnTo>
                  <a:pt x="26729" y="8583"/>
                </a:lnTo>
                <a:cubicBezTo>
                  <a:pt x="26752" y="8606"/>
                  <a:pt x="26798" y="8629"/>
                  <a:pt x="26821" y="8652"/>
                </a:cubicBezTo>
                <a:lnTo>
                  <a:pt x="34901" y="12509"/>
                </a:lnTo>
                <a:cubicBezTo>
                  <a:pt x="34949" y="12530"/>
                  <a:pt x="34997" y="12540"/>
                  <a:pt x="35042" y="12540"/>
                </a:cubicBezTo>
                <a:cubicBezTo>
                  <a:pt x="35148" y="12540"/>
                  <a:pt x="35241" y="12484"/>
                  <a:pt x="35289" y="12372"/>
                </a:cubicBezTo>
                <a:cubicBezTo>
                  <a:pt x="35357" y="12235"/>
                  <a:pt x="35289" y="12075"/>
                  <a:pt x="35152" y="12007"/>
                </a:cubicBezTo>
                <a:lnTo>
                  <a:pt x="27140" y="8150"/>
                </a:lnTo>
                <a:lnTo>
                  <a:pt x="22073" y="2238"/>
                </a:lnTo>
                <a:cubicBezTo>
                  <a:pt x="22027" y="2169"/>
                  <a:pt x="21959" y="2146"/>
                  <a:pt x="21867" y="2146"/>
                </a:cubicBezTo>
                <a:cubicBezTo>
                  <a:pt x="21855" y="2142"/>
                  <a:pt x="21842" y="2140"/>
                  <a:pt x="21828" y="2140"/>
                </a:cubicBezTo>
                <a:cubicBezTo>
                  <a:pt x="21767" y="2140"/>
                  <a:pt x="21699" y="2178"/>
                  <a:pt x="21662" y="2215"/>
                </a:cubicBezTo>
                <a:lnTo>
                  <a:pt x="13970" y="9976"/>
                </a:lnTo>
                <a:lnTo>
                  <a:pt x="7442" y="138"/>
                </a:lnTo>
                <a:cubicBezTo>
                  <a:pt x="7373" y="47"/>
                  <a:pt x="7282" y="1"/>
                  <a:pt x="719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22"/>
          <p:cNvSpPr/>
          <p:nvPr/>
        </p:nvSpPr>
        <p:spPr>
          <a:xfrm>
            <a:off x="6632361" y="2471349"/>
            <a:ext cx="35879" cy="35879"/>
          </a:xfrm>
          <a:custGeom>
            <a:rect b="b" l="l" r="r" t="t"/>
            <a:pathLst>
              <a:path extrusionOk="0" h="1690" w="1690">
                <a:moveTo>
                  <a:pt x="845" y="0"/>
                </a:moveTo>
                <a:cubicBezTo>
                  <a:pt x="389" y="0"/>
                  <a:pt x="1" y="388"/>
                  <a:pt x="1" y="845"/>
                </a:cubicBezTo>
                <a:cubicBezTo>
                  <a:pt x="1" y="1324"/>
                  <a:pt x="389" y="1689"/>
                  <a:pt x="845" y="1689"/>
                </a:cubicBezTo>
                <a:cubicBezTo>
                  <a:pt x="1302" y="1689"/>
                  <a:pt x="1690" y="1324"/>
                  <a:pt x="1690" y="845"/>
                </a:cubicBezTo>
                <a:cubicBezTo>
                  <a:pt x="1690" y="388"/>
                  <a:pt x="1302" y="0"/>
                  <a:pt x="8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22"/>
          <p:cNvSpPr/>
          <p:nvPr/>
        </p:nvSpPr>
        <p:spPr>
          <a:xfrm>
            <a:off x="6626544" y="2465532"/>
            <a:ext cx="47513" cy="48001"/>
          </a:xfrm>
          <a:custGeom>
            <a:rect b="b" l="l" r="r" t="t"/>
            <a:pathLst>
              <a:path extrusionOk="0" h="2261" w="2238">
                <a:moveTo>
                  <a:pt x="1119" y="571"/>
                </a:moveTo>
                <a:cubicBezTo>
                  <a:pt x="1416" y="571"/>
                  <a:pt x="1667" y="822"/>
                  <a:pt x="1667" y="1119"/>
                </a:cubicBezTo>
                <a:cubicBezTo>
                  <a:pt x="1667" y="1438"/>
                  <a:pt x="1416" y="1689"/>
                  <a:pt x="1119" y="1689"/>
                </a:cubicBezTo>
                <a:cubicBezTo>
                  <a:pt x="823" y="1689"/>
                  <a:pt x="572" y="1438"/>
                  <a:pt x="572" y="1119"/>
                </a:cubicBezTo>
                <a:cubicBezTo>
                  <a:pt x="572" y="822"/>
                  <a:pt x="823" y="571"/>
                  <a:pt x="1119" y="571"/>
                </a:cubicBezTo>
                <a:close/>
                <a:moveTo>
                  <a:pt x="1119" y="0"/>
                </a:moveTo>
                <a:cubicBezTo>
                  <a:pt x="503" y="0"/>
                  <a:pt x="1" y="502"/>
                  <a:pt x="1" y="1119"/>
                </a:cubicBezTo>
                <a:cubicBezTo>
                  <a:pt x="1" y="1735"/>
                  <a:pt x="503" y="2260"/>
                  <a:pt x="1119" y="2260"/>
                </a:cubicBezTo>
                <a:cubicBezTo>
                  <a:pt x="1736" y="2260"/>
                  <a:pt x="2238" y="1735"/>
                  <a:pt x="2238" y="1119"/>
                </a:cubicBezTo>
                <a:cubicBezTo>
                  <a:pt x="2238" y="502"/>
                  <a:pt x="1736" y="0"/>
                  <a:pt x="111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22"/>
          <p:cNvSpPr/>
          <p:nvPr/>
        </p:nvSpPr>
        <p:spPr>
          <a:xfrm>
            <a:off x="7089801" y="2233893"/>
            <a:ext cx="35412" cy="35879"/>
          </a:xfrm>
          <a:custGeom>
            <a:rect b="b" l="l" r="r" t="t"/>
            <a:pathLst>
              <a:path extrusionOk="0" h="1690" w="1668">
                <a:moveTo>
                  <a:pt x="845" y="1"/>
                </a:moveTo>
                <a:cubicBezTo>
                  <a:pt x="366" y="1"/>
                  <a:pt x="1" y="389"/>
                  <a:pt x="1" y="845"/>
                </a:cubicBezTo>
                <a:cubicBezTo>
                  <a:pt x="1" y="1302"/>
                  <a:pt x="366" y="1690"/>
                  <a:pt x="845" y="1690"/>
                </a:cubicBezTo>
                <a:cubicBezTo>
                  <a:pt x="1302" y="1690"/>
                  <a:pt x="1667" y="1302"/>
                  <a:pt x="1667" y="845"/>
                </a:cubicBezTo>
                <a:cubicBezTo>
                  <a:pt x="1667" y="389"/>
                  <a:pt x="1302" y="1"/>
                  <a:pt x="8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22"/>
          <p:cNvSpPr/>
          <p:nvPr/>
        </p:nvSpPr>
        <p:spPr>
          <a:xfrm>
            <a:off x="7083517" y="2228077"/>
            <a:ext cx="47980" cy="47513"/>
          </a:xfrm>
          <a:custGeom>
            <a:rect b="b" l="l" r="r" t="t"/>
            <a:pathLst>
              <a:path extrusionOk="0" h="2238" w="2260">
                <a:moveTo>
                  <a:pt x="1141" y="572"/>
                </a:moveTo>
                <a:cubicBezTo>
                  <a:pt x="1438" y="572"/>
                  <a:pt x="1689" y="823"/>
                  <a:pt x="1689" y="1119"/>
                </a:cubicBezTo>
                <a:cubicBezTo>
                  <a:pt x="1689" y="1439"/>
                  <a:pt x="1438" y="1667"/>
                  <a:pt x="1141" y="1667"/>
                </a:cubicBezTo>
                <a:cubicBezTo>
                  <a:pt x="822" y="1667"/>
                  <a:pt x="571" y="1439"/>
                  <a:pt x="571" y="1119"/>
                </a:cubicBezTo>
                <a:cubicBezTo>
                  <a:pt x="571" y="823"/>
                  <a:pt x="822" y="572"/>
                  <a:pt x="1141" y="572"/>
                </a:cubicBezTo>
                <a:close/>
                <a:moveTo>
                  <a:pt x="1141" y="1"/>
                </a:moveTo>
                <a:cubicBezTo>
                  <a:pt x="502" y="1"/>
                  <a:pt x="0" y="503"/>
                  <a:pt x="0" y="1119"/>
                </a:cubicBezTo>
                <a:cubicBezTo>
                  <a:pt x="0" y="1736"/>
                  <a:pt x="502" y="2238"/>
                  <a:pt x="1141" y="2238"/>
                </a:cubicBezTo>
                <a:cubicBezTo>
                  <a:pt x="1758" y="2238"/>
                  <a:pt x="2260" y="1736"/>
                  <a:pt x="2260" y="1119"/>
                </a:cubicBezTo>
                <a:cubicBezTo>
                  <a:pt x="2260" y="503"/>
                  <a:pt x="1758" y="1"/>
                  <a:pt x="11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22"/>
          <p:cNvSpPr/>
          <p:nvPr/>
        </p:nvSpPr>
        <p:spPr>
          <a:xfrm>
            <a:off x="6921172" y="2403987"/>
            <a:ext cx="35879" cy="35390"/>
          </a:xfrm>
          <a:custGeom>
            <a:rect b="b" l="l" r="r" t="t"/>
            <a:pathLst>
              <a:path extrusionOk="0" h="1667" w="1690">
                <a:moveTo>
                  <a:pt x="845" y="1"/>
                </a:moveTo>
                <a:cubicBezTo>
                  <a:pt x="389" y="1"/>
                  <a:pt x="1" y="366"/>
                  <a:pt x="1" y="822"/>
                </a:cubicBezTo>
                <a:cubicBezTo>
                  <a:pt x="1" y="1302"/>
                  <a:pt x="389" y="1667"/>
                  <a:pt x="845" y="1667"/>
                </a:cubicBezTo>
                <a:cubicBezTo>
                  <a:pt x="1302" y="1667"/>
                  <a:pt x="1690" y="1302"/>
                  <a:pt x="1690" y="822"/>
                </a:cubicBezTo>
                <a:cubicBezTo>
                  <a:pt x="1690" y="366"/>
                  <a:pt x="1302" y="1"/>
                  <a:pt x="8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22"/>
          <p:cNvSpPr/>
          <p:nvPr/>
        </p:nvSpPr>
        <p:spPr>
          <a:xfrm>
            <a:off x="6915355" y="2397682"/>
            <a:ext cx="47513" cy="48001"/>
          </a:xfrm>
          <a:custGeom>
            <a:rect b="b" l="l" r="r" t="t"/>
            <a:pathLst>
              <a:path extrusionOk="0" h="2261" w="2238">
                <a:moveTo>
                  <a:pt x="1119" y="571"/>
                </a:moveTo>
                <a:cubicBezTo>
                  <a:pt x="1416" y="571"/>
                  <a:pt x="1667" y="822"/>
                  <a:pt x="1667" y="1119"/>
                </a:cubicBezTo>
                <a:cubicBezTo>
                  <a:pt x="1667" y="1439"/>
                  <a:pt x="1416" y="1690"/>
                  <a:pt x="1119" y="1690"/>
                </a:cubicBezTo>
                <a:cubicBezTo>
                  <a:pt x="823" y="1690"/>
                  <a:pt x="571" y="1439"/>
                  <a:pt x="571" y="1119"/>
                </a:cubicBezTo>
                <a:cubicBezTo>
                  <a:pt x="571" y="822"/>
                  <a:pt x="823" y="571"/>
                  <a:pt x="1119" y="571"/>
                </a:cubicBezTo>
                <a:close/>
                <a:moveTo>
                  <a:pt x="1119" y="1"/>
                </a:moveTo>
                <a:cubicBezTo>
                  <a:pt x="503" y="1"/>
                  <a:pt x="1" y="503"/>
                  <a:pt x="1" y="1119"/>
                </a:cubicBezTo>
                <a:cubicBezTo>
                  <a:pt x="1" y="1758"/>
                  <a:pt x="503" y="2260"/>
                  <a:pt x="1119" y="2260"/>
                </a:cubicBezTo>
                <a:cubicBezTo>
                  <a:pt x="1736" y="2260"/>
                  <a:pt x="2238" y="1758"/>
                  <a:pt x="2238" y="1119"/>
                </a:cubicBezTo>
                <a:cubicBezTo>
                  <a:pt x="2238" y="503"/>
                  <a:pt x="1736" y="1"/>
                  <a:pt x="111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22"/>
          <p:cNvSpPr/>
          <p:nvPr/>
        </p:nvSpPr>
        <p:spPr>
          <a:xfrm>
            <a:off x="7197861" y="2360869"/>
            <a:ext cx="35900" cy="35390"/>
          </a:xfrm>
          <a:custGeom>
            <a:rect b="b" l="l" r="r" t="t"/>
            <a:pathLst>
              <a:path extrusionOk="0" h="1667" w="1691">
                <a:moveTo>
                  <a:pt x="846" y="0"/>
                </a:moveTo>
                <a:cubicBezTo>
                  <a:pt x="366" y="0"/>
                  <a:pt x="1" y="365"/>
                  <a:pt x="1" y="845"/>
                </a:cubicBezTo>
                <a:cubicBezTo>
                  <a:pt x="1" y="1301"/>
                  <a:pt x="366" y="1666"/>
                  <a:pt x="846" y="1666"/>
                </a:cubicBezTo>
                <a:cubicBezTo>
                  <a:pt x="1302" y="1666"/>
                  <a:pt x="1690" y="1301"/>
                  <a:pt x="1690" y="845"/>
                </a:cubicBezTo>
                <a:cubicBezTo>
                  <a:pt x="1690" y="365"/>
                  <a:pt x="1302" y="0"/>
                  <a:pt x="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22"/>
          <p:cNvSpPr/>
          <p:nvPr/>
        </p:nvSpPr>
        <p:spPr>
          <a:xfrm>
            <a:off x="7191577" y="2354564"/>
            <a:ext cx="47980" cy="48001"/>
          </a:xfrm>
          <a:custGeom>
            <a:rect b="b" l="l" r="r" t="t"/>
            <a:pathLst>
              <a:path extrusionOk="0" h="2261" w="2260">
                <a:moveTo>
                  <a:pt x="1142" y="571"/>
                </a:moveTo>
                <a:cubicBezTo>
                  <a:pt x="1438" y="571"/>
                  <a:pt x="1689" y="822"/>
                  <a:pt x="1689" y="1142"/>
                </a:cubicBezTo>
                <a:cubicBezTo>
                  <a:pt x="1689" y="1438"/>
                  <a:pt x="1438" y="1689"/>
                  <a:pt x="1142" y="1689"/>
                </a:cubicBezTo>
                <a:cubicBezTo>
                  <a:pt x="822" y="1689"/>
                  <a:pt x="571" y="1438"/>
                  <a:pt x="571" y="1142"/>
                </a:cubicBezTo>
                <a:cubicBezTo>
                  <a:pt x="571" y="822"/>
                  <a:pt x="822" y="571"/>
                  <a:pt x="1142" y="571"/>
                </a:cubicBezTo>
                <a:close/>
                <a:moveTo>
                  <a:pt x="1142" y="0"/>
                </a:moveTo>
                <a:cubicBezTo>
                  <a:pt x="525" y="0"/>
                  <a:pt x="0" y="502"/>
                  <a:pt x="0" y="1142"/>
                </a:cubicBezTo>
                <a:cubicBezTo>
                  <a:pt x="0" y="1758"/>
                  <a:pt x="525" y="2260"/>
                  <a:pt x="1142" y="2260"/>
                </a:cubicBezTo>
                <a:cubicBezTo>
                  <a:pt x="1758" y="2260"/>
                  <a:pt x="2260" y="1758"/>
                  <a:pt x="2260" y="1142"/>
                </a:cubicBezTo>
                <a:cubicBezTo>
                  <a:pt x="2260" y="502"/>
                  <a:pt x="1758" y="0"/>
                  <a:pt x="114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22"/>
          <p:cNvSpPr/>
          <p:nvPr/>
        </p:nvSpPr>
        <p:spPr>
          <a:xfrm>
            <a:off x="6778720" y="2188844"/>
            <a:ext cx="35390" cy="35390"/>
          </a:xfrm>
          <a:custGeom>
            <a:rect b="b" l="l" r="r" t="t"/>
            <a:pathLst>
              <a:path extrusionOk="0" h="1667" w="1667">
                <a:moveTo>
                  <a:pt x="822" y="0"/>
                </a:moveTo>
                <a:cubicBezTo>
                  <a:pt x="365" y="0"/>
                  <a:pt x="0" y="365"/>
                  <a:pt x="0" y="822"/>
                </a:cubicBezTo>
                <a:cubicBezTo>
                  <a:pt x="0" y="1301"/>
                  <a:pt x="365" y="1666"/>
                  <a:pt x="822" y="1666"/>
                </a:cubicBezTo>
                <a:cubicBezTo>
                  <a:pt x="1301" y="1666"/>
                  <a:pt x="1666" y="1301"/>
                  <a:pt x="1666" y="822"/>
                </a:cubicBezTo>
                <a:cubicBezTo>
                  <a:pt x="1666" y="365"/>
                  <a:pt x="1301" y="0"/>
                  <a:pt x="8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22"/>
          <p:cNvSpPr/>
          <p:nvPr/>
        </p:nvSpPr>
        <p:spPr>
          <a:xfrm>
            <a:off x="6772414" y="2182539"/>
            <a:ext cx="48001" cy="48001"/>
          </a:xfrm>
          <a:custGeom>
            <a:rect b="b" l="l" r="r" t="t"/>
            <a:pathLst>
              <a:path extrusionOk="0" h="2261" w="2261">
                <a:moveTo>
                  <a:pt x="1119" y="571"/>
                </a:moveTo>
                <a:cubicBezTo>
                  <a:pt x="1438" y="571"/>
                  <a:pt x="1689" y="822"/>
                  <a:pt x="1689" y="1119"/>
                </a:cubicBezTo>
                <a:cubicBezTo>
                  <a:pt x="1689" y="1438"/>
                  <a:pt x="1438" y="1689"/>
                  <a:pt x="1119" y="1689"/>
                </a:cubicBezTo>
                <a:cubicBezTo>
                  <a:pt x="822" y="1689"/>
                  <a:pt x="571" y="1438"/>
                  <a:pt x="571" y="1119"/>
                </a:cubicBezTo>
                <a:cubicBezTo>
                  <a:pt x="571" y="822"/>
                  <a:pt x="822" y="571"/>
                  <a:pt x="1119" y="571"/>
                </a:cubicBezTo>
                <a:close/>
                <a:moveTo>
                  <a:pt x="1119" y="0"/>
                </a:moveTo>
                <a:cubicBezTo>
                  <a:pt x="503" y="0"/>
                  <a:pt x="0" y="503"/>
                  <a:pt x="0" y="1119"/>
                </a:cubicBezTo>
                <a:cubicBezTo>
                  <a:pt x="0" y="1758"/>
                  <a:pt x="503" y="2260"/>
                  <a:pt x="1119" y="2260"/>
                </a:cubicBezTo>
                <a:cubicBezTo>
                  <a:pt x="1758" y="2260"/>
                  <a:pt x="2260" y="1758"/>
                  <a:pt x="2260" y="1119"/>
                </a:cubicBezTo>
                <a:cubicBezTo>
                  <a:pt x="2260" y="503"/>
                  <a:pt x="1758" y="0"/>
                  <a:pt x="111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22"/>
          <p:cNvSpPr/>
          <p:nvPr/>
        </p:nvSpPr>
        <p:spPr>
          <a:xfrm>
            <a:off x="7369419" y="2442753"/>
            <a:ext cx="35879" cy="35879"/>
          </a:xfrm>
          <a:custGeom>
            <a:rect b="b" l="l" r="r" t="t"/>
            <a:pathLst>
              <a:path extrusionOk="0" h="1690" w="1690">
                <a:moveTo>
                  <a:pt x="845" y="1"/>
                </a:moveTo>
                <a:cubicBezTo>
                  <a:pt x="365" y="1"/>
                  <a:pt x="0" y="389"/>
                  <a:pt x="0" y="845"/>
                </a:cubicBezTo>
                <a:cubicBezTo>
                  <a:pt x="0" y="1302"/>
                  <a:pt x="365" y="1690"/>
                  <a:pt x="845" y="1690"/>
                </a:cubicBezTo>
                <a:cubicBezTo>
                  <a:pt x="1301" y="1690"/>
                  <a:pt x="1689" y="1302"/>
                  <a:pt x="1689" y="845"/>
                </a:cubicBezTo>
                <a:cubicBezTo>
                  <a:pt x="1689" y="389"/>
                  <a:pt x="1301" y="1"/>
                  <a:pt x="8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22"/>
          <p:cNvSpPr/>
          <p:nvPr/>
        </p:nvSpPr>
        <p:spPr>
          <a:xfrm>
            <a:off x="7363114" y="2436936"/>
            <a:ext cx="48001" cy="47513"/>
          </a:xfrm>
          <a:custGeom>
            <a:rect b="b" l="l" r="r" t="t"/>
            <a:pathLst>
              <a:path extrusionOk="0" h="2238" w="2261">
                <a:moveTo>
                  <a:pt x="1142" y="571"/>
                </a:moveTo>
                <a:cubicBezTo>
                  <a:pt x="1438" y="571"/>
                  <a:pt x="1689" y="822"/>
                  <a:pt x="1689" y="1119"/>
                </a:cubicBezTo>
                <a:cubicBezTo>
                  <a:pt x="1689" y="1416"/>
                  <a:pt x="1438" y="1667"/>
                  <a:pt x="1142" y="1667"/>
                </a:cubicBezTo>
                <a:cubicBezTo>
                  <a:pt x="822" y="1667"/>
                  <a:pt x="571" y="1416"/>
                  <a:pt x="571" y="1119"/>
                </a:cubicBezTo>
                <a:cubicBezTo>
                  <a:pt x="571" y="822"/>
                  <a:pt x="822" y="571"/>
                  <a:pt x="1142" y="571"/>
                </a:cubicBezTo>
                <a:close/>
                <a:moveTo>
                  <a:pt x="1142" y="1"/>
                </a:moveTo>
                <a:cubicBezTo>
                  <a:pt x="503" y="1"/>
                  <a:pt x="0" y="503"/>
                  <a:pt x="0" y="1119"/>
                </a:cubicBezTo>
                <a:cubicBezTo>
                  <a:pt x="0" y="1735"/>
                  <a:pt x="503" y="2238"/>
                  <a:pt x="1142" y="2238"/>
                </a:cubicBezTo>
                <a:cubicBezTo>
                  <a:pt x="1758" y="2238"/>
                  <a:pt x="2260" y="1735"/>
                  <a:pt x="2260" y="1119"/>
                </a:cubicBezTo>
                <a:cubicBezTo>
                  <a:pt x="2260" y="503"/>
                  <a:pt x="1758" y="1"/>
                  <a:pt x="114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22"/>
          <p:cNvSpPr/>
          <p:nvPr/>
        </p:nvSpPr>
        <p:spPr>
          <a:xfrm>
            <a:off x="6644483" y="2573104"/>
            <a:ext cx="748697" cy="12144"/>
          </a:xfrm>
          <a:custGeom>
            <a:rect b="b" l="l" r="r" t="t"/>
            <a:pathLst>
              <a:path extrusionOk="0" h="572" w="35266">
                <a:moveTo>
                  <a:pt x="274" y="1"/>
                </a:moveTo>
                <a:cubicBezTo>
                  <a:pt x="115" y="1"/>
                  <a:pt x="0" y="137"/>
                  <a:pt x="0" y="297"/>
                </a:cubicBezTo>
                <a:cubicBezTo>
                  <a:pt x="0" y="457"/>
                  <a:pt x="115" y="571"/>
                  <a:pt x="274" y="571"/>
                </a:cubicBezTo>
                <a:lnTo>
                  <a:pt x="34992" y="571"/>
                </a:lnTo>
                <a:cubicBezTo>
                  <a:pt x="35151" y="571"/>
                  <a:pt x="35266" y="457"/>
                  <a:pt x="35266" y="297"/>
                </a:cubicBezTo>
                <a:cubicBezTo>
                  <a:pt x="35266" y="137"/>
                  <a:pt x="35151" y="1"/>
                  <a:pt x="3499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22"/>
          <p:cNvSpPr/>
          <p:nvPr/>
        </p:nvSpPr>
        <p:spPr>
          <a:xfrm>
            <a:off x="7213868" y="2012445"/>
            <a:ext cx="283017" cy="49445"/>
          </a:xfrm>
          <a:custGeom>
            <a:rect b="b" l="l" r="r" t="t"/>
            <a:pathLst>
              <a:path extrusionOk="0" h="2329" w="13331">
                <a:moveTo>
                  <a:pt x="0" y="1"/>
                </a:moveTo>
                <a:lnTo>
                  <a:pt x="0" y="2329"/>
                </a:lnTo>
                <a:lnTo>
                  <a:pt x="13330" y="2329"/>
                </a:lnTo>
                <a:lnTo>
                  <a:pt x="133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22"/>
          <p:cNvSpPr/>
          <p:nvPr/>
        </p:nvSpPr>
        <p:spPr>
          <a:xfrm>
            <a:off x="7352457" y="2085624"/>
            <a:ext cx="144428" cy="49933"/>
          </a:xfrm>
          <a:custGeom>
            <a:rect b="b" l="l" r="r" t="t"/>
            <a:pathLst>
              <a:path extrusionOk="0" h="2352" w="6803">
                <a:moveTo>
                  <a:pt x="0" y="0"/>
                </a:moveTo>
                <a:lnTo>
                  <a:pt x="0" y="2351"/>
                </a:lnTo>
                <a:lnTo>
                  <a:pt x="6802" y="2351"/>
                </a:lnTo>
                <a:lnTo>
                  <a:pt x="680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22"/>
          <p:cNvSpPr/>
          <p:nvPr/>
        </p:nvSpPr>
        <p:spPr>
          <a:xfrm>
            <a:off x="6466153" y="2764512"/>
            <a:ext cx="1085002" cy="638216"/>
          </a:xfrm>
          <a:custGeom>
            <a:rect b="b" l="l" r="r" t="t"/>
            <a:pathLst>
              <a:path extrusionOk="0" h="30062" w="51107">
                <a:moveTo>
                  <a:pt x="1" y="1"/>
                </a:moveTo>
                <a:lnTo>
                  <a:pt x="1" y="30061"/>
                </a:lnTo>
                <a:lnTo>
                  <a:pt x="51107" y="30061"/>
                </a:lnTo>
                <a:lnTo>
                  <a:pt x="5110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22"/>
          <p:cNvSpPr/>
          <p:nvPr/>
        </p:nvSpPr>
        <p:spPr>
          <a:xfrm>
            <a:off x="6466153" y="3376525"/>
            <a:ext cx="1085002" cy="26198"/>
          </a:xfrm>
          <a:custGeom>
            <a:rect b="b" l="l" r="r" t="t"/>
            <a:pathLst>
              <a:path extrusionOk="0" h="1234" w="51107">
                <a:moveTo>
                  <a:pt x="1" y="1"/>
                </a:moveTo>
                <a:lnTo>
                  <a:pt x="1" y="1233"/>
                </a:lnTo>
                <a:lnTo>
                  <a:pt x="51107" y="1233"/>
                </a:lnTo>
                <a:lnTo>
                  <a:pt x="5110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22"/>
          <p:cNvSpPr/>
          <p:nvPr/>
        </p:nvSpPr>
        <p:spPr>
          <a:xfrm>
            <a:off x="6511224" y="2809583"/>
            <a:ext cx="62055" cy="62034"/>
          </a:xfrm>
          <a:custGeom>
            <a:rect b="b" l="l" r="r" t="t"/>
            <a:pathLst>
              <a:path extrusionOk="0" h="2922" w="2923">
                <a:moveTo>
                  <a:pt x="2352" y="571"/>
                </a:moveTo>
                <a:lnTo>
                  <a:pt x="2352" y="2351"/>
                </a:lnTo>
                <a:lnTo>
                  <a:pt x="571" y="2351"/>
                </a:lnTo>
                <a:lnTo>
                  <a:pt x="571" y="571"/>
                </a:lnTo>
                <a:close/>
                <a:moveTo>
                  <a:pt x="274" y="0"/>
                </a:moveTo>
                <a:cubicBezTo>
                  <a:pt x="115" y="0"/>
                  <a:pt x="1" y="137"/>
                  <a:pt x="1" y="297"/>
                </a:cubicBezTo>
                <a:lnTo>
                  <a:pt x="1" y="2625"/>
                </a:lnTo>
                <a:cubicBezTo>
                  <a:pt x="1" y="2785"/>
                  <a:pt x="115" y="2922"/>
                  <a:pt x="274" y="2922"/>
                </a:cubicBezTo>
                <a:lnTo>
                  <a:pt x="2625" y="2922"/>
                </a:lnTo>
                <a:cubicBezTo>
                  <a:pt x="2785" y="2922"/>
                  <a:pt x="2922" y="2785"/>
                  <a:pt x="2922" y="2625"/>
                </a:cubicBezTo>
                <a:lnTo>
                  <a:pt x="2922" y="297"/>
                </a:lnTo>
                <a:cubicBezTo>
                  <a:pt x="2922" y="137"/>
                  <a:pt x="2785" y="0"/>
                  <a:pt x="26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22"/>
          <p:cNvSpPr/>
          <p:nvPr/>
        </p:nvSpPr>
        <p:spPr>
          <a:xfrm>
            <a:off x="6610558" y="2859494"/>
            <a:ext cx="62055" cy="12122"/>
          </a:xfrm>
          <a:custGeom>
            <a:rect b="b" l="l" r="r" t="t"/>
            <a:pathLst>
              <a:path extrusionOk="0" h="571" w="2923">
                <a:moveTo>
                  <a:pt x="297" y="0"/>
                </a:moveTo>
                <a:cubicBezTo>
                  <a:pt x="138" y="0"/>
                  <a:pt x="1" y="114"/>
                  <a:pt x="1" y="274"/>
                </a:cubicBezTo>
                <a:cubicBezTo>
                  <a:pt x="1" y="434"/>
                  <a:pt x="138" y="571"/>
                  <a:pt x="297" y="571"/>
                </a:cubicBezTo>
                <a:lnTo>
                  <a:pt x="2648" y="571"/>
                </a:lnTo>
                <a:cubicBezTo>
                  <a:pt x="2785" y="571"/>
                  <a:pt x="2922" y="434"/>
                  <a:pt x="2922" y="274"/>
                </a:cubicBezTo>
                <a:cubicBezTo>
                  <a:pt x="2922" y="114"/>
                  <a:pt x="2785" y="0"/>
                  <a:pt x="264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22"/>
          <p:cNvSpPr/>
          <p:nvPr/>
        </p:nvSpPr>
        <p:spPr>
          <a:xfrm>
            <a:off x="6566952" y="2932185"/>
            <a:ext cx="929938" cy="35879"/>
          </a:xfrm>
          <a:custGeom>
            <a:rect b="b" l="l" r="r" t="t"/>
            <a:pathLst>
              <a:path extrusionOk="0" h="1690" w="43803">
                <a:moveTo>
                  <a:pt x="0" y="0"/>
                </a:moveTo>
                <a:lnTo>
                  <a:pt x="0" y="1689"/>
                </a:lnTo>
                <a:lnTo>
                  <a:pt x="43802" y="1689"/>
                </a:lnTo>
                <a:lnTo>
                  <a:pt x="4380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22"/>
          <p:cNvSpPr/>
          <p:nvPr/>
        </p:nvSpPr>
        <p:spPr>
          <a:xfrm>
            <a:off x="6566952" y="3016489"/>
            <a:ext cx="929938" cy="35879"/>
          </a:xfrm>
          <a:custGeom>
            <a:rect b="b" l="l" r="r" t="t"/>
            <a:pathLst>
              <a:path extrusionOk="0" h="1690" w="43803">
                <a:moveTo>
                  <a:pt x="0" y="1"/>
                </a:moveTo>
                <a:lnTo>
                  <a:pt x="0" y="1690"/>
                </a:lnTo>
                <a:lnTo>
                  <a:pt x="43802" y="1690"/>
                </a:lnTo>
                <a:lnTo>
                  <a:pt x="4380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22"/>
          <p:cNvSpPr/>
          <p:nvPr/>
        </p:nvSpPr>
        <p:spPr>
          <a:xfrm>
            <a:off x="6566952" y="3101302"/>
            <a:ext cx="576182" cy="35879"/>
          </a:xfrm>
          <a:custGeom>
            <a:rect b="b" l="l" r="r" t="t"/>
            <a:pathLst>
              <a:path extrusionOk="0" h="1690" w="27140">
                <a:moveTo>
                  <a:pt x="0" y="0"/>
                </a:moveTo>
                <a:lnTo>
                  <a:pt x="0" y="1689"/>
                </a:lnTo>
                <a:lnTo>
                  <a:pt x="27140" y="1689"/>
                </a:lnTo>
                <a:lnTo>
                  <a:pt x="27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22"/>
          <p:cNvSpPr/>
          <p:nvPr/>
        </p:nvSpPr>
        <p:spPr>
          <a:xfrm>
            <a:off x="6566952" y="3185605"/>
            <a:ext cx="416766" cy="35879"/>
          </a:xfrm>
          <a:custGeom>
            <a:rect b="b" l="l" r="r" t="t"/>
            <a:pathLst>
              <a:path extrusionOk="0" h="1690" w="19631">
                <a:moveTo>
                  <a:pt x="0" y="1"/>
                </a:moveTo>
                <a:lnTo>
                  <a:pt x="0" y="1690"/>
                </a:lnTo>
                <a:lnTo>
                  <a:pt x="19630" y="1690"/>
                </a:lnTo>
                <a:lnTo>
                  <a:pt x="1963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22"/>
          <p:cNvSpPr/>
          <p:nvPr/>
        </p:nvSpPr>
        <p:spPr>
          <a:xfrm>
            <a:off x="7028277" y="3185605"/>
            <a:ext cx="234549" cy="35879"/>
          </a:xfrm>
          <a:custGeom>
            <a:rect b="b" l="l" r="r" t="t"/>
            <a:pathLst>
              <a:path extrusionOk="0" h="1690" w="11048">
                <a:moveTo>
                  <a:pt x="0" y="1"/>
                </a:moveTo>
                <a:lnTo>
                  <a:pt x="0" y="1690"/>
                </a:lnTo>
                <a:lnTo>
                  <a:pt x="11048" y="1690"/>
                </a:lnTo>
                <a:lnTo>
                  <a:pt x="110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22"/>
          <p:cNvSpPr/>
          <p:nvPr/>
        </p:nvSpPr>
        <p:spPr>
          <a:xfrm>
            <a:off x="6566952" y="3270418"/>
            <a:ext cx="253465" cy="35390"/>
          </a:xfrm>
          <a:custGeom>
            <a:rect b="b" l="l" r="r" t="t"/>
            <a:pathLst>
              <a:path extrusionOk="0" h="1667" w="11939">
                <a:moveTo>
                  <a:pt x="0" y="0"/>
                </a:moveTo>
                <a:lnTo>
                  <a:pt x="0" y="1666"/>
                </a:lnTo>
                <a:lnTo>
                  <a:pt x="11938" y="1666"/>
                </a:lnTo>
                <a:lnTo>
                  <a:pt x="1193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22"/>
          <p:cNvSpPr/>
          <p:nvPr/>
        </p:nvSpPr>
        <p:spPr>
          <a:xfrm>
            <a:off x="7665979" y="1961090"/>
            <a:ext cx="1401435" cy="182705"/>
          </a:xfrm>
          <a:custGeom>
            <a:rect b="b" l="l" r="r" t="t"/>
            <a:pathLst>
              <a:path extrusionOk="0" h="8606" w="66012">
                <a:moveTo>
                  <a:pt x="0" y="0"/>
                </a:moveTo>
                <a:lnTo>
                  <a:pt x="0" y="8605"/>
                </a:lnTo>
                <a:lnTo>
                  <a:pt x="66011" y="8605"/>
                </a:lnTo>
                <a:lnTo>
                  <a:pt x="660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22"/>
          <p:cNvSpPr/>
          <p:nvPr/>
        </p:nvSpPr>
        <p:spPr>
          <a:xfrm>
            <a:off x="7711029" y="2006140"/>
            <a:ext cx="62055" cy="12144"/>
          </a:xfrm>
          <a:custGeom>
            <a:rect b="b" l="l" r="r" t="t"/>
            <a:pathLst>
              <a:path extrusionOk="0" h="572" w="2923">
                <a:moveTo>
                  <a:pt x="298" y="1"/>
                </a:moveTo>
                <a:cubicBezTo>
                  <a:pt x="138" y="1"/>
                  <a:pt x="1" y="138"/>
                  <a:pt x="1" y="298"/>
                </a:cubicBezTo>
                <a:cubicBezTo>
                  <a:pt x="1" y="457"/>
                  <a:pt x="138" y="572"/>
                  <a:pt x="298" y="572"/>
                </a:cubicBezTo>
                <a:lnTo>
                  <a:pt x="2626" y="572"/>
                </a:lnTo>
                <a:cubicBezTo>
                  <a:pt x="2786" y="572"/>
                  <a:pt x="2923" y="457"/>
                  <a:pt x="2923" y="298"/>
                </a:cubicBezTo>
                <a:cubicBezTo>
                  <a:pt x="2923" y="138"/>
                  <a:pt x="2786" y="1"/>
                  <a:pt x="2626" y="1"/>
                </a:cubicBezTo>
                <a:close/>
              </a:path>
            </a:pathLst>
          </a:custGeom>
          <a:solidFill>
            <a:srgbClr val="000E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22"/>
          <p:cNvSpPr/>
          <p:nvPr/>
        </p:nvSpPr>
        <p:spPr>
          <a:xfrm>
            <a:off x="7810873" y="2006140"/>
            <a:ext cx="61546" cy="12144"/>
          </a:xfrm>
          <a:custGeom>
            <a:rect b="b" l="l" r="r" t="t"/>
            <a:pathLst>
              <a:path extrusionOk="0" h="572" w="2899">
                <a:moveTo>
                  <a:pt x="274" y="1"/>
                </a:moveTo>
                <a:cubicBezTo>
                  <a:pt x="114" y="1"/>
                  <a:pt x="0" y="138"/>
                  <a:pt x="0" y="298"/>
                </a:cubicBezTo>
                <a:cubicBezTo>
                  <a:pt x="0" y="457"/>
                  <a:pt x="114" y="572"/>
                  <a:pt x="274" y="572"/>
                </a:cubicBezTo>
                <a:lnTo>
                  <a:pt x="2625" y="572"/>
                </a:lnTo>
                <a:cubicBezTo>
                  <a:pt x="2785" y="572"/>
                  <a:pt x="2899" y="457"/>
                  <a:pt x="2899" y="298"/>
                </a:cubicBezTo>
                <a:cubicBezTo>
                  <a:pt x="2899" y="138"/>
                  <a:pt x="2785" y="1"/>
                  <a:pt x="262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22"/>
          <p:cNvSpPr/>
          <p:nvPr/>
        </p:nvSpPr>
        <p:spPr>
          <a:xfrm>
            <a:off x="7711029" y="1986757"/>
            <a:ext cx="62055" cy="31527"/>
          </a:xfrm>
          <a:custGeom>
            <a:rect b="b" l="l" r="r" t="t"/>
            <a:pathLst>
              <a:path extrusionOk="0" h="1485" w="2923">
                <a:moveTo>
                  <a:pt x="2352" y="572"/>
                </a:moveTo>
                <a:lnTo>
                  <a:pt x="2352" y="914"/>
                </a:lnTo>
                <a:lnTo>
                  <a:pt x="572" y="914"/>
                </a:lnTo>
                <a:lnTo>
                  <a:pt x="572" y="572"/>
                </a:lnTo>
                <a:close/>
                <a:moveTo>
                  <a:pt x="298" y="1"/>
                </a:moveTo>
                <a:cubicBezTo>
                  <a:pt x="138" y="1"/>
                  <a:pt x="1" y="138"/>
                  <a:pt x="1" y="298"/>
                </a:cubicBezTo>
                <a:lnTo>
                  <a:pt x="1" y="1211"/>
                </a:lnTo>
                <a:cubicBezTo>
                  <a:pt x="1" y="1370"/>
                  <a:pt x="138" y="1485"/>
                  <a:pt x="298" y="1485"/>
                </a:cubicBezTo>
                <a:lnTo>
                  <a:pt x="2626" y="1485"/>
                </a:lnTo>
                <a:cubicBezTo>
                  <a:pt x="2786" y="1485"/>
                  <a:pt x="2923" y="1370"/>
                  <a:pt x="2923" y="1211"/>
                </a:cubicBezTo>
                <a:lnTo>
                  <a:pt x="2923" y="298"/>
                </a:lnTo>
                <a:cubicBezTo>
                  <a:pt x="2923" y="138"/>
                  <a:pt x="2786" y="1"/>
                  <a:pt x="262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22"/>
          <p:cNvSpPr/>
          <p:nvPr/>
        </p:nvSpPr>
        <p:spPr>
          <a:xfrm>
            <a:off x="7766757" y="2056051"/>
            <a:ext cx="498183" cy="35412"/>
          </a:xfrm>
          <a:custGeom>
            <a:rect b="b" l="l" r="r" t="t"/>
            <a:pathLst>
              <a:path extrusionOk="0" h="1668" w="23466">
                <a:moveTo>
                  <a:pt x="1" y="1"/>
                </a:moveTo>
                <a:lnTo>
                  <a:pt x="1" y="1667"/>
                </a:lnTo>
                <a:lnTo>
                  <a:pt x="23465" y="1667"/>
                </a:lnTo>
                <a:lnTo>
                  <a:pt x="234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22"/>
          <p:cNvSpPr/>
          <p:nvPr/>
        </p:nvSpPr>
        <p:spPr>
          <a:xfrm>
            <a:off x="8294956" y="2056051"/>
            <a:ext cx="209370" cy="35412"/>
          </a:xfrm>
          <a:custGeom>
            <a:rect b="b" l="l" r="r" t="t"/>
            <a:pathLst>
              <a:path extrusionOk="0" h="1668" w="9862">
                <a:moveTo>
                  <a:pt x="0" y="1"/>
                </a:moveTo>
                <a:lnTo>
                  <a:pt x="0" y="1667"/>
                </a:lnTo>
                <a:lnTo>
                  <a:pt x="9861" y="1667"/>
                </a:lnTo>
                <a:lnTo>
                  <a:pt x="986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22"/>
          <p:cNvSpPr/>
          <p:nvPr/>
        </p:nvSpPr>
        <p:spPr>
          <a:xfrm>
            <a:off x="7665979" y="2207250"/>
            <a:ext cx="1401435" cy="182217"/>
          </a:xfrm>
          <a:custGeom>
            <a:rect b="b" l="l" r="r" t="t"/>
            <a:pathLst>
              <a:path extrusionOk="0" h="8583" w="66012">
                <a:moveTo>
                  <a:pt x="0" y="0"/>
                </a:moveTo>
                <a:lnTo>
                  <a:pt x="0" y="8583"/>
                </a:lnTo>
                <a:lnTo>
                  <a:pt x="66011" y="8583"/>
                </a:lnTo>
                <a:lnTo>
                  <a:pt x="660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22"/>
          <p:cNvSpPr/>
          <p:nvPr/>
        </p:nvSpPr>
        <p:spPr>
          <a:xfrm>
            <a:off x="7711029" y="2252321"/>
            <a:ext cx="62055" cy="12122"/>
          </a:xfrm>
          <a:custGeom>
            <a:rect b="b" l="l" r="r" t="t"/>
            <a:pathLst>
              <a:path extrusionOk="0" h="571" w="2923">
                <a:moveTo>
                  <a:pt x="298" y="0"/>
                </a:moveTo>
                <a:cubicBezTo>
                  <a:pt x="138" y="0"/>
                  <a:pt x="1" y="114"/>
                  <a:pt x="1" y="274"/>
                </a:cubicBezTo>
                <a:cubicBezTo>
                  <a:pt x="1" y="434"/>
                  <a:pt x="138" y="571"/>
                  <a:pt x="298" y="571"/>
                </a:cubicBezTo>
                <a:lnTo>
                  <a:pt x="2626" y="571"/>
                </a:lnTo>
                <a:cubicBezTo>
                  <a:pt x="2786" y="571"/>
                  <a:pt x="2923" y="434"/>
                  <a:pt x="2923" y="274"/>
                </a:cubicBezTo>
                <a:cubicBezTo>
                  <a:pt x="2923" y="114"/>
                  <a:pt x="2786" y="0"/>
                  <a:pt x="2626" y="0"/>
                </a:cubicBezTo>
                <a:close/>
              </a:path>
            </a:pathLst>
          </a:custGeom>
          <a:solidFill>
            <a:srgbClr val="000E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2"/>
          <p:cNvSpPr/>
          <p:nvPr/>
        </p:nvSpPr>
        <p:spPr>
          <a:xfrm>
            <a:off x="7810873" y="2252321"/>
            <a:ext cx="61546" cy="12122"/>
          </a:xfrm>
          <a:custGeom>
            <a:rect b="b" l="l" r="r" t="t"/>
            <a:pathLst>
              <a:path extrusionOk="0" h="571" w="2899">
                <a:moveTo>
                  <a:pt x="274" y="0"/>
                </a:moveTo>
                <a:cubicBezTo>
                  <a:pt x="114" y="0"/>
                  <a:pt x="0" y="114"/>
                  <a:pt x="0" y="274"/>
                </a:cubicBezTo>
                <a:cubicBezTo>
                  <a:pt x="0" y="434"/>
                  <a:pt x="114" y="571"/>
                  <a:pt x="274" y="571"/>
                </a:cubicBezTo>
                <a:lnTo>
                  <a:pt x="2625" y="571"/>
                </a:lnTo>
                <a:cubicBezTo>
                  <a:pt x="2785" y="571"/>
                  <a:pt x="2899" y="434"/>
                  <a:pt x="2899" y="274"/>
                </a:cubicBezTo>
                <a:cubicBezTo>
                  <a:pt x="2899" y="114"/>
                  <a:pt x="2785" y="0"/>
                  <a:pt x="26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2"/>
          <p:cNvSpPr/>
          <p:nvPr/>
        </p:nvSpPr>
        <p:spPr>
          <a:xfrm>
            <a:off x="7711029" y="2232938"/>
            <a:ext cx="62055" cy="31505"/>
          </a:xfrm>
          <a:custGeom>
            <a:rect b="b" l="l" r="r" t="t"/>
            <a:pathLst>
              <a:path extrusionOk="0" h="1484" w="2923">
                <a:moveTo>
                  <a:pt x="2352" y="571"/>
                </a:moveTo>
                <a:lnTo>
                  <a:pt x="2352" y="913"/>
                </a:lnTo>
                <a:lnTo>
                  <a:pt x="572" y="913"/>
                </a:lnTo>
                <a:lnTo>
                  <a:pt x="572" y="571"/>
                </a:lnTo>
                <a:close/>
                <a:moveTo>
                  <a:pt x="298" y="0"/>
                </a:moveTo>
                <a:cubicBezTo>
                  <a:pt x="138" y="0"/>
                  <a:pt x="1" y="137"/>
                  <a:pt x="1" y="274"/>
                </a:cubicBezTo>
                <a:lnTo>
                  <a:pt x="1" y="1187"/>
                </a:lnTo>
                <a:cubicBezTo>
                  <a:pt x="1" y="1347"/>
                  <a:pt x="138" y="1484"/>
                  <a:pt x="298" y="1484"/>
                </a:cubicBezTo>
                <a:lnTo>
                  <a:pt x="2626" y="1484"/>
                </a:lnTo>
                <a:cubicBezTo>
                  <a:pt x="2786" y="1484"/>
                  <a:pt x="2923" y="1347"/>
                  <a:pt x="2923" y="1187"/>
                </a:cubicBezTo>
                <a:lnTo>
                  <a:pt x="2923" y="274"/>
                </a:lnTo>
                <a:cubicBezTo>
                  <a:pt x="2923" y="137"/>
                  <a:pt x="2786" y="0"/>
                  <a:pt x="26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2"/>
          <p:cNvSpPr/>
          <p:nvPr/>
        </p:nvSpPr>
        <p:spPr>
          <a:xfrm>
            <a:off x="7766757" y="2301744"/>
            <a:ext cx="227777" cy="35879"/>
          </a:xfrm>
          <a:custGeom>
            <a:rect b="b" l="l" r="r" t="t"/>
            <a:pathLst>
              <a:path extrusionOk="0" h="1690" w="10729">
                <a:moveTo>
                  <a:pt x="1" y="0"/>
                </a:moveTo>
                <a:lnTo>
                  <a:pt x="1" y="1689"/>
                </a:lnTo>
                <a:lnTo>
                  <a:pt x="10729" y="1689"/>
                </a:lnTo>
                <a:lnTo>
                  <a:pt x="1072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2"/>
          <p:cNvSpPr/>
          <p:nvPr/>
        </p:nvSpPr>
        <p:spPr>
          <a:xfrm>
            <a:off x="8272665" y="2301744"/>
            <a:ext cx="664860" cy="35879"/>
          </a:xfrm>
          <a:custGeom>
            <a:rect b="b" l="l" r="r" t="t"/>
            <a:pathLst>
              <a:path extrusionOk="0" h="1690" w="31317">
                <a:moveTo>
                  <a:pt x="1" y="0"/>
                </a:moveTo>
                <a:lnTo>
                  <a:pt x="1" y="1689"/>
                </a:lnTo>
                <a:lnTo>
                  <a:pt x="31317" y="1689"/>
                </a:lnTo>
                <a:lnTo>
                  <a:pt x="3131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2"/>
          <p:cNvSpPr/>
          <p:nvPr/>
        </p:nvSpPr>
        <p:spPr>
          <a:xfrm>
            <a:off x="8032321" y="2301744"/>
            <a:ext cx="208861" cy="35879"/>
          </a:xfrm>
          <a:custGeom>
            <a:rect b="b" l="l" r="r" t="t"/>
            <a:pathLst>
              <a:path extrusionOk="0" h="1690" w="9838">
                <a:moveTo>
                  <a:pt x="0" y="0"/>
                </a:moveTo>
                <a:lnTo>
                  <a:pt x="0" y="1689"/>
                </a:lnTo>
                <a:lnTo>
                  <a:pt x="9838" y="1689"/>
                </a:lnTo>
                <a:lnTo>
                  <a:pt x="983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22"/>
          <p:cNvSpPr/>
          <p:nvPr/>
        </p:nvSpPr>
        <p:spPr>
          <a:xfrm>
            <a:off x="7665979" y="2452922"/>
            <a:ext cx="1401435" cy="182705"/>
          </a:xfrm>
          <a:custGeom>
            <a:rect b="b" l="l" r="r" t="t"/>
            <a:pathLst>
              <a:path extrusionOk="0" h="8606" w="66012">
                <a:moveTo>
                  <a:pt x="0" y="1"/>
                </a:moveTo>
                <a:lnTo>
                  <a:pt x="0" y="8606"/>
                </a:lnTo>
                <a:lnTo>
                  <a:pt x="66011" y="8606"/>
                </a:lnTo>
                <a:lnTo>
                  <a:pt x="6601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22"/>
          <p:cNvSpPr/>
          <p:nvPr/>
        </p:nvSpPr>
        <p:spPr>
          <a:xfrm>
            <a:off x="7665979" y="2635604"/>
            <a:ext cx="1401435" cy="26198"/>
          </a:xfrm>
          <a:custGeom>
            <a:rect b="b" l="l" r="r" t="t"/>
            <a:pathLst>
              <a:path extrusionOk="0" h="1234" w="66012">
                <a:moveTo>
                  <a:pt x="0" y="1"/>
                </a:moveTo>
                <a:lnTo>
                  <a:pt x="0" y="1234"/>
                </a:lnTo>
                <a:lnTo>
                  <a:pt x="66011" y="1234"/>
                </a:lnTo>
                <a:lnTo>
                  <a:pt x="6601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22"/>
          <p:cNvSpPr/>
          <p:nvPr/>
        </p:nvSpPr>
        <p:spPr>
          <a:xfrm>
            <a:off x="7711029" y="2497993"/>
            <a:ext cx="62055" cy="12144"/>
          </a:xfrm>
          <a:custGeom>
            <a:rect b="b" l="l" r="r" t="t"/>
            <a:pathLst>
              <a:path extrusionOk="0" h="572" w="2923">
                <a:moveTo>
                  <a:pt x="298" y="1"/>
                </a:moveTo>
                <a:cubicBezTo>
                  <a:pt x="138" y="1"/>
                  <a:pt x="1" y="138"/>
                  <a:pt x="1" y="297"/>
                </a:cubicBezTo>
                <a:cubicBezTo>
                  <a:pt x="1" y="457"/>
                  <a:pt x="138" y="571"/>
                  <a:pt x="298" y="571"/>
                </a:cubicBezTo>
                <a:lnTo>
                  <a:pt x="2626" y="571"/>
                </a:lnTo>
                <a:cubicBezTo>
                  <a:pt x="2786" y="571"/>
                  <a:pt x="2923" y="457"/>
                  <a:pt x="2923" y="297"/>
                </a:cubicBezTo>
                <a:cubicBezTo>
                  <a:pt x="2923" y="138"/>
                  <a:pt x="2786" y="1"/>
                  <a:pt x="2626" y="1"/>
                </a:cubicBezTo>
                <a:close/>
              </a:path>
            </a:pathLst>
          </a:custGeom>
          <a:solidFill>
            <a:srgbClr val="000E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22"/>
          <p:cNvSpPr/>
          <p:nvPr/>
        </p:nvSpPr>
        <p:spPr>
          <a:xfrm>
            <a:off x="7810873" y="2497993"/>
            <a:ext cx="61546" cy="12144"/>
          </a:xfrm>
          <a:custGeom>
            <a:rect b="b" l="l" r="r" t="t"/>
            <a:pathLst>
              <a:path extrusionOk="0" h="572" w="2899">
                <a:moveTo>
                  <a:pt x="274" y="1"/>
                </a:moveTo>
                <a:cubicBezTo>
                  <a:pt x="114" y="1"/>
                  <a:pt x="0" y="138"/>
                  <a:pt x="0" y="297"/>
                </a:cubicBezTo>
                <a:cubicBezTo>
                  <a:pt x="0" y="457"/>
                  <a:pt x="114" y="571"/>
                  <a:pt x="274" y="571"/>
                </a:cubicBezTo>
                <a:lnTo>
                  <a:pt x="2625" y="571"/>
                </a:lnTo>
                <a:cubicBezTo>
                  <a:pt x="2785" y="571"/>
                  <a:pt x="2899" y="457"/>
                  <a:pt x="2899" y="297"/>
                </a:cubicBezTo>
                <a:cubicBezTo>
                  <a:pt x="2899" y="138"/>
                  <a:pt x="2785" y="1"/>
                  <a:pt x="262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22"/>
          <p:cNvSpPr/>
          <p:nvPr/>
        </p:nvSpPr>
        <p:spPr>
          <a:xfrm>
            <a:off x="7711029" y="2478610"/>
            <a:ext cx="62055" cy="31527"/>
          </a:xfrm>
          <a:custGeom>
            <a:rect b="b" l="l" r="r" t="t"/>
            <a:pathLst>
              <a:path extrusionOk="0" h="1485" w="2923">
                <a:moveTo>
                  <a:pt x="2352" y="571"/>
                </a:moveTo>
                <a:lnTo>
                  <a:pt x="2352" y="914"/>
                </a:lnTo>
                <a:lnTo>
                  <a:pt x="572" y="914"/>
                </a:lnTo>
                <a:lnTo>
                  <a:pt x="572" y="571"/>
                </a:lnTo>
                <a:close/>
                <a:moveTo>
                  <a:pt x="298" y="1"/>
                </a:moveTo>
                <a:cubicBezTo>
                  <a:pt x="138" y="1"/>
                  <a:pt x="1" y="138"/>
                  <a:pt x="1" y="297"/>
                </a:cubicBezTo>
                <a:lnTo>
                  <a:pt x="1" y="1210"/>
                </a:lnTo>
                <a:cubicBezTo>
                  <a:pt x="1" y="1370"/>
                  <a:pt x="138" y="1484"/>
                  <a:pt x="298" y="1484"/>
                </a:cubicBezTo>
                <a:lnTo>
                  <a:pt x="2626" y="1484"/>
                </a:lnTo>
                <a:cubicBezTo>
                  <a:pt x="2786" y="1484"/>
                  <a:pt x="2923" y="1370"/>
                  <a:pt x="2923" y="1210"/>
                </a:cubicBezTo>
                <a:lnTo>
                  <a:pt x="2923" y="297"/>
                </a:lnTo>
                <a:cubicBezTo>
                  <a:pt x="2923" y="138"/>
                  <a:pt x="2786" y="1"/>
                  <a:pt x="262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22"/>
          <p:cNvSpPr/>
          <p:nvPr/>
        </p:nvSpPr>
        <p:spPr>
          <a:xfrm>
            <a:off x="7766757" y="2547904"/>
            <a:ext cx="498183" cy="35879"/>
          </a:xfrm>
          <a:custGeom>
            <a:rect b="b" l="l" r="r" t="t"/>
            <a:pathLst>
              <a:path extrusionOk="0" h="1690" w="23466">
                <a:moveTo>
                  <a:pt x="1" y="1"/>
                </a:moveTo>
                <a:lnTo>
                  <a:pt x="1" y="1690"/>
                </a:lnTo>
                <a:lnTo>
                  <a:pt x="23465" y="1690"/>
                </a:lnTo>
                <a:lnTo>
                  <a:pt x="234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22"/>
          <p:cNvSpPr/>
          <p:nvPr/>
        </p:nvSpPr>
        <p:spPr>
          <a:xfrm>
            <a:off x="7665979" y="2881297"/>
            <a:ext cx="1401435" cy="26665"/>
          </a:xfrm>
          <a:custGeom>
            <a:rect b="b" l="l" r="r" t="t"/>
            <a:pathLst>
              <a:path extrusionOk="0" h="1256" w="66012">
                <a:moveTo>
                  <a:pt x="0" y="0"/>
                </a:moveTo>
                <a:lnTo>
                  <a:pt x="0" y="1256"/>
                </a:lnTo>
                <a:lnTo>
                  <a:pt x="66011" y="1256"/>
                </a:lnTo>
                <a:lnTo>
                  <a:pt x="6601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22"/>
          <p:cNvSpPr/>
          <p:nvPr/>
        </p:nvSpPr>
        <p:spPr>
          <a:xfrm>
            <a:off x="7711029" y="2744152"/>
            <a:ext cx="62055" cy="12144"/>
          </a:xfrm>
          <a:custGeom>
            <a:rect b="b" l="l" r="r" t="t"/>
            <a:pathLst>
              <a:path extrusionOk="0" h="572" w="2923">
                <a:moveTo>
                  <a:pt x="298" y="1"/>
                </a:moveTo>
                <a:cubicBezTo>
                  <a:pt x="138" y="1"/>
                  <a:pt x="1" y="115"/>
                  <a:pt x="1" y="275"/>
                </a:cubicBezTo>
                <a:cubicBezTo>
                  <a:pt x="1" y="435"/>
                  <a:pt x="138" y="571"/>
                  <a:pt x="298" y="571"/>
                </a:cubicBezTo>
                <a:lnTo>
                  <a:pt x="2626" y="571"/>
                </a:lnTo>
                <a:cubicBezTo>
                  <a:pt x="2786" y="571"/>
                  <a:pt x="2923" y="435"/>
                  <a:pt x="2923" y="275"/>
                </a:cubicBezTo>
                <a:cubicBezTo>
                  <a:pt x="2923" y="115"/>
                  <a:pt x="2786" y="1"/>
                  <a:pt x="2626" y="1"/>
                </a:cubicBezTo>
                <a:close/>
              </a:path>
            </a:pathLst>
          </a:custGeom>
          <a:solidFill>
            <a:srgbClr val="000E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22"/>
          <p:cNvSpPr/>
          <p:nvPr/>
        </p:nvSpPr>
        <p:spPr>
          <a:xfrm>
            <a:off x="7810873" y="2744152"/>
            <a:ext cx="61546" cy="12144"/>
          </a:xfrm>
          <a:custGeom>
            <a:rect b="b" l="l" r="r" t="t"/>
            <a:pathLst>
              <a:path extrusionOk="0" h="572" w="2899">
                <a:moveTo>
                  <a:pt x="274" y="1"/>
                </a:moveTo>
                <a:cubicBezTo>
                  <a:pt x="114" y="1"/>
                  <a:pt x="0" y="115"/>
                  <a:pt x="0" y="275"/>
                </a:cubicBezTo>
                <a:cubicBezTo>
                  <a:pt x="0" y="435"/>
                  <a:pt x="114" y="571"/>
                  <a:pt x="274" y="571"/>
                </a:cubicBezTo>
                <a:lnTo>
                  <a:pt x="2625" y="571"/>
                </a:lnTo>
                <a:cubicBezTo>
                  <a:pt x="2785" y="571"/>
                  <a:pt x="2899" y="435"/>
                  <a:pt x="2899" y="275"/>
                </a:cubicBezTo>
                <a:cubicBezTo>
                  <a:pt x="2899" y="115"/>
                  <a:pt x="2785" y="1"/>
                  <a:pt x="262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22"/>
          <p:cNvSpPr/>
          <p:nvPr/>
        </p:nvSpPr>
        <p:spPr>
          <a:xfrm>
            <a:off x="7711029" y="2724770"/>
            <a:ext cx="62055" cy="31527"/>
          </a:xfrm>
          <a:custGeom>
            <a:rect b="b" l="l" r="r" t="t"/>
            <a:pathLst>
              <a:path extrusionOk="0" h="1485" w="2923">
                <a:moveTo>
                  <a:pt x="2352" y="571"/>
                </a:moveTo>
                <a:lnTo>
                  <a:pt x="2352" y="914"/>
                </a:lnTo>
                <a:lnTo>
                  <a:pt x="572" y="914"/>
                </a:lnTo>
                <a:lnTo>
                  <a:pt x="572" y="571"/>
                </a:lnTo>
                <a:close/>
                <a:moveTo>
                  <a:pt x="298" y="1"/>
                </a:moveTo>
                <a:cubicBezTo>
                  <a:pt x="138" y="1"/>
                  <a:pt x="1" y="138"/>
                  <a:pt x="1" y="275"/>
                </a:cubicBezTo>
                <a:lnTo>
                  <a:pt x="1" y="1188"/>
                </a:lnTo>
                <a:cubicBezTo>
                  <a:pt x="1" y="1348"/>
                  <a:pt x="138" y="1484"/>
                  <a:pt x="298" y="1484"/>
                </a:cubicBezTo>
                <a:lnTo>
                  <a:pt x="2626" y="1484"/>
                </a:lnTo>
                <a:cubicBezTo>
                  <a:pt x="2786" y="1484"/>
                  <a:pt x="2923" y="1348"/>
                  <a:pt x="2923" y="1188"/>
                </a:cubicBezTo>
                <a:lnTo>
                  <a:pt x="2923" y="275"/>
                </a:lnTo>
                <a:cubicBezTo>
                  <a:pt x="2923" y="138"/>
                  <a:pt x="2786" y="1"/>
                  <a:pt x="262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22"/>
          <p:cNvSpPr/>
          <p:nvPr/>
        </p:nvSpPr>
        <p:spPr>
          <a:xfrm>
            <a:off x="7766757" y="2793597"/>
            <a:ext cx="348936" cy="35879"/>
          </a:xfrm>
          <a:custGeom>
            <a:rect b="b" l="l" r="r" t="t"/>
            <a:pathLst>
              <a:path extrusionOk="0" h="1690" w="16436">
                <a:moveTo>
                  <a:pt x="1" y="0"/>
                </a:moveTo>
                <a:lnTo>
                  <a:pt x="1" y="1689"/>
                </a:lnTo>
                <a:lnTo>
                  <a:pt x="16435" y="1689"/>
                </a:lnTo>
                <a:lnTo>
                  <a:pt x="164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22"/>
          <p:cNvSpPr/>
          <p:nvPr/>
        </p:nvSpPr>
        <p:spPr>
          <a:xfrm>
            <a:off x="8155879" y="2793597"/>
            <a:ext cx="587328" cy="35879"/>
          </a:xfrm>
          <a:custGeom>
            <a:rect b="b" l="l" r="r" t="t"/>
            <a:pathLst>
              <a:path extrusionOk="0" h="1690" w="27665">
                <a:moveTo>
                  <a:pt x="1" y="0"/>
                </a:moveTo>
                <a:lnTo>
                  <a:pt x="1" y="1689"/>
                </a:lnTo>
                <a:lnTo>
                  <a:pt x="27665" y="1689"/>
                </a:lnTo>
                <a:lnTo>
                  <a:pt x="276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22"/>
          <p:cNvSpPr/>
          <p:nvPr/>
        </p:nvSpPr>
        <p:spPr>
          <a:xfrm>
            <a:off x="8787276" y="2793597"/>
            <a:ext cx="96469" cy="35879"/>
          </a:xfrm>
          <a:custGeom>
            <a:rect b="b" l="l" r="r" t="t"/>
            <a:pathLst>
              <a:path extrusionOk="0" h="1690" w="4544">
                <a:moveTo>
                  <a:pt x="1" y="0"/>
                </a:moveTo>
                <a:lnTo>
                  <a:pt x="1" y="1689"/>
                </a:lnTo>
                <a:lnTo>
                  <a:pt x="4543" y="1689"/>
                </a:lnTo>
                <a:lnTo>
                  <a:pt x="45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22"/>
          <p:cNvSpPr/>
          <p:nvPr/>
        </p:nvSpPr>
        <p:spPr>
          <a:xfrm>
            <a:off x="7665979" y="2985960"/>
            <a:ext cx="1401435" cy="416766"/>
          </a:xfrm>
          <a:custGeom>
            <a:rect b="b" l="l" r="r" t="t"/>
            <a:pathLst>
              <a:path extrusionOk="0" h="19631" w="66012">
                <a:moveTo>
                  <a:pt x="0" y="1"/>
                </a:moveTo>
                <a:lnTo>
                  <a:pt x="0" y="19630"/>
                </a:lnTo>
                <a:lnTo>
                  <a:pt x="66011" y="19630"/>
                </a:lnTo>
                <a:lnTo>
                  <a:pt x="6601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22"/>
          <p:cNvSpPr/>
          <p:nvPr/>
        </p:nvSpPr>
        <p:spPr>
          <a:xfrm>
            <a:off x="7665979" y="3376525"/>
            <a:ext cx="1401435" cy="26198"/>
          </a:xfrm>
          <a:custGeom>
            <a:rect b="b" l="l" r="r" t="t"/>
            <a:pathLst>
              <a:path extrusionOk="0" h="1234" w="66012">
                <a:moveTo>
                  <a:pt x="0" y="1"/>
                </a:moveTo>
                <a:lnTo>
                  <a:pt x="0" y="1233"/>
                </a:lnTo>
                <a:lnTo>
                  <a:pt x="66011" y="1233"/>
                </a:lnTo>
                <a:lnTo>
                  <a:pt x="6601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22"/>
          <p:cNvSpPr/>
          <p:nvPr/>
        </p:nvSpPr>
        <p:spPr>
          <a:xfrm>
            <a:off x="7711029" y="3031031"/>
            <a:ext cx="62055" cy="62055"/>
          </a:xfrm>
          <a:custGeom>
            <a:rect b="b" l="l" r="r" t="t"/>
            <a:pathLst>
              <a:path extrusionOk="0" h="2923" w="2923">
                <a:moveTo>
                  <a:pt x="2352" y="571"/>
                </a:moveTo>
                <a:lnTo>
                  <a:pt x="2352" y="2351"/>
                </a:lnTo>
                <a:lnTo>
                  <a:pt x="572" y="2351"/>
                </a:lnTo>
                <a:lnTo>
                  <a:pt x="572" y="571"/>
                </a:lnTo>
                <a:close/>
                <a:moveTo>
                  <a:pt x="298" y="0"/>
                </a:moveTo>
                <a:cubicBezTo>
                  <a:pt x="138" y="0"/>
                  <a:pt x="1" y="137"/>
                  <a:pt x="1" y="274"/>
                </a:cubicBezTo>
                <a:lnTo>
                  <a:pt x="1" y="2625"/>
                </a:lnTo>
                <a:cubicBezTo>
                  <a:pt x="1" y="2785"/>
                  <a:pt x="138" y="2922"/>
                  <a:pt x="298" y="2922"/>
                </a:cubicBezTo>
                <a:lnTo>
                  <a:pt x="2626" y="2922"/>
                </a:lnTo>
                <a:cubicBezTo>
                  <a:pt x="2786" y="2922"/>
                  <a:pt x="2923" y="2785"/>
                  <a:pt x="2923" y="2625"/>
                </a:cubicBezTo>
                <a:lnTo>
                  <a:pt x="2923" y="274"/>
                </a:lnTo>
                <a:cubicBezTo>
                  <a:pt x="2923" y="137"/>
                  <a:pt x="2786" y="0"/>
                  <a:pt x="26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22"/>
          <p:cNvSpPr/>
          <p:nvPr/>
        </p:nvSpPr>
        <p:spPr>
          <a:xfrm>
            <a:off x="7810873" y="3080942"/>
            <a:ext cx="61546" cy="12144"/>
          </a:xfrm>
          <a:custGeom>
            <a:rect b="b" l="l" r="r" t="t"/>
            <a:pathLst>
              <a:path extrusionOk="0" h="572" w="2899">
                <a:moveTo>
                  <a:pt x="274" y="0"/>
                </a:moveTo>
                <a:cubicBezTo>
                  <a:pt x="114" y="0"/>
                  <a:pt x="0" y="115"/>
                  <a:pt x="0" y="274"/>
                </a:cubicBezTo>
                <a:cubicBezTo>
                  <a:pt x="0" y="434"/>
                  <a:pt x="114" y="571"/>
                  <a:pt x="274" y="571"/>
                </a:cubicBezTo>
                <a:lnTo>
                  <a:pt x="2625" y="571"/>
                </a:lnTo>
                <a:cubicBezTo>
                  <a:pt x="2785" y="571"/>
                  <a:pt x="2899" y="434"/>
                  <a:pt x="2899" y="274"/>
                </a:cubicBezTo>
                <a:cubicBezTo>
                  <a:pt x="2899" y="115"/>
                  <a:pt x="2785" y="0"/>
                  <a:pt x="26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22"/>
          <p:cNvSpPr/>
          <p:nvPr/>
        </p:nvSpPr>
        <p:spPr>
          <a:xfrm>
            <a:off x="7931522" y="3093532"/>
            <a:ext cx="201600" cy="201621"/>
          </a:xfrm>
          <a:custGeom>
            <a:rect b="b" l="l" r="r" t="t"/>
            <a:pathLst>
              <a:path extrusionOk="0" h="9497" w="9496">
                <a:moveTo>
                  <a:pt x="1" y="1"/>
                </a:moveTo>
                <a:lnTo>
                  <a:pt x="1" y="9496"/>
                </a:lnTo>
                <a:lnTo>
                  <a:pt x="9496" y="9496"/>
                </a:lnTo>
                <a:lnTo>
                  <a:pt x="949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22"/>
          <p:cNvSpPr/>
          <p:nvPr/>
        </p:nvSpPr>
        <p:spPr>
          <a:xfrm>
            <a:off x="7975617" y="3138602"/>
            <a:ext cx="113411" cy="111479"/>
          </a:xfrm>
          <a:custGeom>
            <a:rect b="b" l="l" r="r" t="t"/>
            <a:pathLst>
              <a:path extrusionOk="0" h="5251" w="5342">
                <a:moveTo>
                  <a:pt x="5022" y="1"/>
                </a:moveTo>
                <a:cubicBezTo>
                  <a:pt x="4948" y="1"/>
                  <a:pt x="4874" y="23"/>
                  <a:pt x="4817" y="69"/>
                </a:cubicBezTo>
                <a:lnTo>
                  <a:pt x="115" y="4771"/>
                </a:lnTo>
                <a:cubicBezTo>
                  <a:pt x="1" y="4885"/>
                  <a:pt x="1" y="5068"/>
                  <a:pt x="115" y="5182"/>
                </a:cubicBezTo>
                <a:cubicBezTo>
                  <a:pt x="183" y="5228"/>
                  <a:pt x="252" y="5250"/>
                  <a:pt x="320" y="5250"/>
                </a:cubicBezTo>
                <a:cubicBezTo>
                  <a:pt x="389" y="5250"/>
                  <a:pt x="480" y="5228"/>
                  <a:pt x="526" y="5182"/>
                </a:cubicBezTo>
                <a:lnTo>
                  <a:pt x="5228" y="480"/>
                </a:lnTo>
                <a:cubicBezTo>
                  <a:pt x="5342" y="366"/>
                  <a:pt x="5342" y="183"/>
                  <a:pt x="5228" y="69"/>
                </a:cubicBezTo>
                <a:cubicBezTo>
                  <a:pt x="5171" y="23"/>
                  <a:pt x="5096" y="1"/>
                  <a:pt x="502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22"/>
          <p:cNvSpPr/>
          <p:nvPr/>
        </p:nvSpPr>
        <p:spPr>
          <a:xfrm>
            <a:off x="7975617" y="3138602"/>
            <a:ext cx="113411" cy="111479"/>
          </a:xfrm>
          <a:custGeom>
            <a:rect b="b" l="l" r="r" t="t"/>
            <a:pathLst>
              <a:path extrusionOk="0" h="5251" w="5342">
                <a:moveTo>
                  <a:pt x="320" y="1"/>
                </a:moveTo>
                <a:cubicBezTo>
                  <a:pt x="246" y="1"/>
                  <a:pt x="172" y="23"/>
                  <a:pt x="115" y="69"/>
                </a:cubicBezTo>
                <a:cubicBezTo>
                  <a:pt x="1" y="183"/>
                  <a:pt x="1" y="366"/>
                  <a:pt x="115" y="480"/>
                </a:cubicBezTo>
                <a:lnTo>
                  <a:pt x="4817" y="5182"/>
                </a:lnTo>
                <a:cubicBezTo>
                  <a:pt x="4885" y="5228"/>
                  <a:pt x="4954" y="5250"/>
                  <a:pt x="5022" y="5250"/>
                </a:cubicBezTo>
                <a:cubicBezTo>
                  <a:pt x="5091" y="5250"/>
                  <a:pt x="5159" y="5228"/>
                  <a:pt x="5228" y="5182"/>
                </a:cubicBezTo>
                <a:cubicBezTo>
                  <a:pt x="5342" y="5068"/>
                  <a:pt x="5342" y="4885"/>
                  <a:pt x="5228" y="4771"/>
                </a:cubicBezTo>
                <a:lnTo>
                  <a:pt x="526" y="69"/>
                </a:lnTo>
                <a:cubicBezTo>
                  <a:pt x="469" y="23"/>
                  <a:pt x="394" y="1"/>
                  <a:pt x="3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22"/>
          <p:cNvSpPr/>
          <p:nvPr/>
        </p:nvSpPr>
        <p:spPr>
          <a:xfrm>
            <a:off x="8206279" y="3093532"/>
            <a:ext cx="201600" cy="201621"/>
          </a:xfrm>
          <a:custGeom>
            <a:rect b="b" l="l" r="r" t="t"/>
            <a:pathLst>
              <a:path extrusionOk="0" h="9497" w="9496">
                <a:moveTo>
                  <a:pt x="0" y="1"/>
                </a:moveTo>
                <a:lnTo>
                  <a:pt x="0" y="9496"/>
                </a:lnTo>
                <a:lnTo>
                  <a:pt x="9496" y="9496"/>
                </a:lnTo>
                <a:lnTo>
                  <a:pt x="949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22"/>
          <p:cNvSpPr/>
          <p:nvPr/>
        </p:nvSpPr>
        <p:spPr>
          <a:xfrm>
            <a:off x="8250373" y="3138602"/>
            <a:ext cx="113411" cy="111479"/>
          </a:xfrm>
          <a:custGeom>
            <a:rect b="b" l="l" r="r" t="t"/>
            <a:pathLst>
              <a:path extrusionOk="0" h="5251" w="5342">
                <a:moveTo>
                  <a:pt x="5022" y="1"/>
                </a:moveTo>
                <a:cubicBezTo>
                  <a:pt x="4948" y="1"/>
                  <a:pt x="4874" y="23"/>
                  <a:pt x="4817" y="69"/>
                </a:cubicBezTo>
                <a:lnTo>
                  <a:pt x="115" y="4771"/>
                </a:lnTo>
                <a:cubicBezTo>
                  <a:pt x="1" y="4885"/>
                  <a:pt x="1" y="5068"/>
                  <a:pt x="115" y="5182"/>
                </a:cubicBezTo>
                <a:cubicBezTo>
                  <a:pt x="183" y="5228"/>
                  <a:pt x="252" y="5250"/>
                  <a:pt x="320" y="5250"/>
                </a:cubicBezTo>
                <a:cubicBezTo>
                  <a:pt x="389" y="5250"/>
                  <a:pt x="480" y="5228"/>
                  <a:pt x="526" y="5182"/>
                </a:cubicBezTo>
                <a:lnTo>
                  <a:pt x="5228" y="480"/>
                </a:lnTo>
                <a:cubicBezTo>
                  <a:pt x="5342" y="366"/>
                  <a:pt x="5342" y="183"/>
                  <a:pt x="5228" y="69"/>
                </a:cubicBezTo>
                <a:cubicBezTo>
                  <a:pt x="5170" y="23"/>
                  <a:pt x="5096" y="1"/>
                  <a:pt x="502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22"/>
          <p:cNvSpPr/>
          <p:nvPr/>
        </p:nvSpPr>
        <p:spPr>
          <a:xfrm>
            <a:off x="8481036" y="3093532"/>
            <a:ext cx="201600" cy="201621"/>
          </a:xfrm>
          <a:custGeom>
            <a:rect b="b" l="l" r="r" t="t"/>
            <a:pathLst>
              <a:path extrusionOk="0" h="9497" w="9496">
                <a:moveTo>
                  <a:pt x="0" y="1"/>
                </a:moveTo>
                <a:lnTo>
                  <a:pt x="0" y="9496"/>
                </a:lnTo>
                <a:lnTo>
                  <a:pt x="9496" y="9496"/>
                </a:lnTo>
                <a:lnTo>
                  <a:pt x="949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22"/>
          <p:cNvSpPr/>
          <p:nvPr/>
        </p:nvSpPr>
        <p:spPr>
          <a:xfrm>
            <a:off x="8535299" y="3142976"/>
            <a:ext cx="102265" cy="102732"/>
          </a:xfrm>
          <a:custGeom>
            <a:rect b="b" l="l" r="r" t="t"/>
            <a:pathLst>
              <a:path extrusionOk="0" h="4839" w="4817">
                <a:moveTo>
                  <a:pt x="4246" y="571"/>
                </a:moveTo>
                <a:lnTo>
                  <a:pt x="4246" y="4268"/>
                </a:lnTo>
                <a:lnTo>
                  <a:pt x="571" y="4268"/>
                </a:lnTo>
                <a:lnTo>
                  <a:pt x="571" y="571"/>
                </a:lnTo>
                <a:close/>
                <a:moveTo>
                  <a:pt x="275" y="0"/>
                </a:moveTo>
                <a:cubicBezTo>
                  <a:pt x="115" y="0"/>
                  <a:pt x="1" y="137"/>
                  <a:pt x="1" y="297"/>
                </a:cubicBezTo>
                <a:lnTo>
                  <a:pt x="1" y="4542"/>
                </a:lnTo>
                <a:cubicBezTo>
                  <a:pt x="1" y="4702"/>
                  <a:pt x="115" y="4839"/>
                  <a:pt x="275" y="4839"/>
                </a:cubicBezTo>
                <a:lnTo>
                  <a:pt x="4543" y="4839"/>
                </a:lnTo>
                <a:cubicBezTo>
                  <a:pt x="4680" y="4839"/>
                  <a:pt x="4817" y="4702"/>
                  <a:pt x="4817" y="4542"/>
                </a:cubicBezTo>
                <a:lnTo>
                  <a:pt x="4817" y="297"/>
                </a:lnTo>
                <a:cubicBezTo>
                  <a:pt x="4817" y="137"/>
                  <a:pt x="4680" y="0"/>
                  <a:pt x="45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22"/>
          <p:cNvSpPr/>
          <p:nvPr/>
        </p:nvSpPr>
        <p:spPr>
          <a:xfrm>
            <a:off x="8755792" y="3093532"/>
            <a:ext cx="201112" cy="201621"/>
          </a:xfrm>
          <a:custGeom>
            <a:rect b="b" l="l" r="r" t="t"/>
            <a:pathLst>
              <a:path extrusionOk="0" h="9497" w="9473">
                <a:moveTo>
                  <a:pt x="0" y="1"/>
                </a:moveTo>
                <a:lnTo>
                  <a:pt x="0" y="9496"/>
                </a:lnTo>
                <a:lnTo>
                  <a:pt x="9473" y="9496"/>
                </a:lnTo>
                <a:lnTo>
                  <a:pt x="947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22"/>
          <p:cNvSpPr/>
          <p:nvPr/>
        </p:nvSpPr>
        <p:spPr>
          <a:xfrm>
            <a:off x="8805216" y="3143082"/>
            <a:ext cx="12144" cy="12016"/>
          </a:xfrm>
          <a:custGeom>
            <a:rect b="b" l="l" r="r" t="t"/>
            <a:pathLst>
              <a:path extrusionOk="0" h="566" w="572">
                <a:moveTo>
                  <a:pt x="286" y="1"/>
                </a:moveTo>
                <a:cubicBezTo>
                  <a:pt x="252" y="1"/>
                  <a:pt x="217" y="6"/>
                  <a:pt x="183" y="18"/>
                </a:cubicBezTo>
                <a:cubicBezTo>
                  <a:pt x="137" y="41"/>
                  <a:pt x="115" y="64"/>
                  <a:pt x="92" y="86"/>
                </a:cubicBezTo>
                <a:cubicBezTo>
                  <a:pt x="23" y="132"/>
                  <a:pt x="1" y="223"/>
                  <a:pt x="1" y="292"/>
                </a:cubicBezTo>
                <a:cubicBezTo>
                  <a:pt x="1" y="337"/>
                  <a:pt x="1" y="360"/>
                  <a:pt x="23" y="406"/>
                </a:cubicBezTo>
                <a:cubicBezTo>
                  <a:pt x="46" y="429"/>
                  <a:pt x="69" y="452"/>
                  <a:pt x="92" y="497"/>
                </a:cubicBezTo>
                <a:cubicBezTo>
                  <a:pt x="137" y="543"/>
                  <a:pt x="206" y="566"/>
                  <a:pt x="297" y="566"/>
                </a:cubicBezTo>
                <a:cubicBezTo>
                  <a:pt x="366" y="566"/>
                  <a:pt x="434" y="543"/>
                  <a:pt x="480" y="497"/>
                </a:cubicBezTo>
                <a:cubicBezTo>
                  <a:pt x="548" y="429"/>
                  <a:pt x="571" y="360"/>
                  <a:pt x="571" y="292"/>
                </a:cubicBezTo>
                <a:cubicBezTo>
                  <a:pt x="571" y="246"/>
                  <a:pt x="571" y="223"/>
                  <a:pt x="548" y="178"/>
                </a:cubicBezTo>
                <a:cubicBezTo>
                  <a:pt x="526" y="132"/>
                  <a:pt x="526" y="109"/>
                  <a:pt x="480" y="86"/>
                </a:cubicBezTo>
                <a:cubicBezTo>
                  <a:pt x="457" y="64"/>
                  <a:pt x="434" y="41"/>
                  <a:pt x="389" y="18"/>
                </a:cubicBezTo>
                <a:cubicBezTo>
                  <a:pt x="354" y="6"/>
                  <a:pt x="320" y="1"/>
                  <a:pt x="28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22"/>
          <p:cNvSpPr/>
          <p:nvPr/>
        </p:nvSpPr>
        <p:spPr>
          <a:xfrm>
            <a:off x="8895358" y="3143082"/>
            <a:ext cx="12122" cy="12016"/>
          </a:xfrm>
          <a:custGeom>
            <a:rect b="b" l="l" r="r" t="t"/>
            <a:pathLst>
              <a:path extrusionOk="0" h="566" w="571">
                <a:moveTo>
                  <a:pt x="297" y="1"/>
                </a:moveTo>
                <a:cubicBezTo>
                  <a:pt x="257" y="1"/>
                  <a:pt x="217" y="6"/>
                  <a:pt x="183" y="18"/>
                </a:cubicBezTo>
                <a:cubicBezTo>
                  <a:pt x="160" y="41"/>
                  <a:pt x="114" y="64"/>
                  <a:pt x="91" y="86"/>
                </a:cubicBezTo>
                <a:cubicBezTo>
                  <a:pt x="46" y="132"/>
                  <a:pt x="0" y="223"/>
                  <a:pt x="0" y="292"/>
                </a:cubicBezTo>
                <a:cubicBezTo>
                  <a:pt x="0" y="337"/>
                  <a:pt x="23" y="360"/>
                  <a:pt x="23" y="406"/>
                </a:cubicBezTo>
                <a:cubicBezTo>
                  <a:pt x="46" y="429"/>
                  <a:pt x="69" y="452"/>
                  <a:pt x="91" y="497"/>
                </a:cubicBezTo>
                <a:cubicBezTo>
                  <a:pt x="137" y="543"/>
                  <a:pt x="228" y="566"/>
                  <a:pt x="297" y="566"/>
                </a:cubicBezTo>
                <a:cubicBezTo>
                  <a:pt x="365" y="566"/>
                  <a:pt x="434" y="543"/>
                  <a:pt x="502" y="497"/>
                </a:cubicBezTo>
                <a:cubicBezTo>
                  <a:pt x="548" y="429"/>
                  <a:pt x="571" y="360"/>
                  <a:pt x="571" y="292"/>
                </a:cubicBezTo>
                <a:cubicBezTo>
                  <a:pt x="571" y="246"/>
                  <a:pt x="571" y="223"/>
                  <a:pt x="548" y="178"/>
                </a:cubicBezTo>
                <a:cubicBezTo>
                  <a:pt x="548" y="132"/>
                  <a:pt x="525" y="109"/>
                  <a:pt x="502" y="86"/>
                </a:cubicBezTo>
                <a:cubicBezTo>
                  <a:pt x="479" y="64"/>
                  <a:pt x="434" y="41"/>
                  <a:pt x="411" y="18"/>
                </a:cubicBezTo>
                <a:cubicBezTo>
                  <a:pt x="377" y="6"/>
                  <a:pt x="337" y="1"/>
                  <a:pt x="2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22"/>
          <p:cNvSpPr/>
          <p:nvPr/>
        </p:nvSpPr>
        <p:spPr>
          <a:xfrm>
            <a:off x="8805216" y="3233330"/>
            <a:ext cx="12144" cy="12377"/>
          </a:xfrm>
          <a:custGeom>
            <a:rect b="b" l="l" r="r" t="t"/>
            <a:pathLst>
              <a:path extrusionOk="0" h="583" w="572">
                <a:moveTo>
                  <a:pt x="286" y="1"/>
                </a:moveTo>
                <a:cubicBezTo>
                  <a:pt x="252" y="1"/>
                  <a:pt x="217" y="12"/>
                  <a:pt x="183" y="35"/>
                </a:cubicBezTo>
                <a:cubicBezTo>
                  <a:pt x="137" y="35"/>
                  <a:pt x="115" y="58"/>
                  <a:pt x="92" y="81"/>
                </a:cubicBezTo>
                <a:cubicBezTo>
                  <a:pt x="23" y="149"/>
                  <a:pt x="1" y="218"/>
                  <a:pt x="1" y="286"/>
                </a:cubicBezTo>
                <a:cubicBezTo>
                  <a:pt x="1" y="332"/>
                  <a:pt x="1" y="355"/>
                  <a:pt x="23" y="400"/>
                </a:cubicBezTo>
                <a:cubicBezTo>
                  <a:pt x="46" y="446"/>
                  <a:pt x="46" y="469"/>
                  <a:pt x="92" y="492"/>
                </a:cubicBezTo>
                <a:cubicBezTo>
                  <a:pt x="115" y="515"/>
                  <a:pt x="137" y="537"/>
                  <a:pt x="183" y="560"/>
                </a:cubicBezTo>
                <a:cubicBezTo>
                  <a:pt x="206" y="560"/>
                  <a:pt x="252" y="583"/>
                  <a:pt x="297" y="583"/>
                </a:cubicBezTo>
                <a:cubicBezTo>
                  <a:pt x="320" y="583"/>
                  <a:pt x="366" y="560"/>
                  <a:pt x="389" y="560"/>
                </a:cubicBezTo>
                <a:cubicBezTo>
                  <a:pt x="434" y="537"/>
                  <a:pt x="457" y="515"/>
                  <a:pt x="480" y="492"/>
                </a:cubicBezTo>
                <a:cubicBezTo>
                  <a:pt x="526" y="469"/>
                  <a:pt x="526" y="446"/>
                  <a:pt x="548" y="400"/>
                </a:cubicBezTo>
                <a:cubicBezTo>
                  <a:pt x="571" y="355"/>
                  <a:pt x="571" y="332"/>
                  <a:pt x="571" y="286"/>
                </a:cubicBezTo>
                <a:cubicBezTo>
                  <a:pt x="571" y="218"/>
                  <a:pt x="548" y="149"/>
                  <a:pt x="480" y="81"/>
                </a:cubicBezTo>
                <a:cubicBezTo>
                  <a:pt x="457" y="58"/>
                  <a:pt x="434" y="35"/>
                  <a:pt x="389" y="35"/>
                </a:cubicBezTo>
                <a:cubicBezTo>
                  <a:pt x="354" y="12"/>
                  <a:pt x="320" y="1"/>
                  <a:pt x="28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22"/>
          <p:cNvSpPr/>
          <p:nvPr/>
        </p:nvSpPr>
        <p:spPr>
          <a:xfrm>
            <a:off x="8895358" y="3233563"/>
            <a:ext cx="12122" cy="12144"/>
          </a:xfrm>
          <a:custGeom>
            <a:rect b="b" l="l" r="r" t="t"/>
            <a:pathLst>
              <a:path extrusionOk="0" h="572" w="571">
                <a:moveTo>
                  <a:pt x="303" y="0"/>
                </a:moveTo>
                <a:cubicBezTo>
                  <a:pt x="263" y="0"/>
                  <a:pt x="223" y="8"/>
                  <a:pt x="183" y="24"/>
                </a:cubicBezTo>
                <a:cubicBezTo>
                  <a:pt x="160" y="24"/>
                  <a:pt x="114" y="47"/>
                  <a:pt x="91" y="70"/>
                </a:cubicBezTo>
                <a:cubicBezTo>
                  <a:pt x="46" y="138"/>
                  <a:pt x="0" y="207"/>
                  <a:pt x="0" y="275"/>
                </a:cubicBezTo>
                <a:cubicBezTo>
                  <a:pt x="0" y="321"/>
                  <a:pt x="23" y="344"/>
                  <a:pt x="23" y="389"/>
                </a:cubicBezTo>
                <a:cubicBezTo>
                  <a:pt x="46" y="435"/>
                  <a:pt x="69" y="458"/>
                  <a:pt x="91" y="481"/>
                </a:cubicBezTo>
                <a:cubicBezTo>
                  <a:pt x="114" y="504"/>
                  <a:pt x="160" y="526"/>
                  <a:pt x="183" y="549"/>
                </a:cubicBezTo>
                <a:cubicBezTo>
                  <a:pt x="228" y="549"/>
                  <a:pt x="251" y="572"/>
                  <a:pt x="297" y="572"/>
                </a:cubicBezTo>
                <a:cubicBezTo>
                  <a:pt x="365" y="572"/>
                  <a:pt x="434" y="526"/>
                  <a:pt x="502" y="481"/>
                </a:cubicBezTo>
                <a:cubicBezTo>
                  <a:pt x="525" y="458"/>
                  <a:pt x="548" y="435"/>
                  <a:pt x="548" y="389"/>
                </a:cubicBezTo>
                <a:cubicBezTo>
                  <a:pt x="571" y="344"/>
                  <a:pt x="571" y="321"/>
                  <a:pt x="571" y="275"/>
                </a:cubicBezTo>
                <a:cubicBezTo>
                  <a:pt x="571" y="207"/>
                  <a:pt x="548" y="138"/>
                  <a:pt x="502" y="70"/>
                </a:cubicBezTo>
                <a:cubicBezTo>
                  <a:pt x="443" y="26"/>
                  <a:pt x="375" y="0"/>
                  <a:pt x="3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22"/>
          <p:cNvSpPr/>
          <p:nvPr/>
        </p:nvSpPr>
        <p:spPr>
          <a:xfrm>
            <a:off x="8974333" y="2004208"/>
            <a:ext cx="265566" cy="115831"/>
          </a:xfrm>
          <a:custGeom>
            <a:rect b="b" l="l" r="r" t="t"/>
            <a:pathLst>
              <a:path extrusionOk="0" h="5456" w="12509">
                <a:moveTo>
                  <a:pt x="274" y="1"/>
                </a:moveTo>
                <a:cubicBezTo>
                  <a:pt x="115" y="1"/>
                  <a:pt x="1" y="138"/>
                  <a:pt x="1" y="297"/>
                </a:cubicBezTo>
                <a:cubicBezTo>
                  <a:pt x="1" y="457"/>
                  <a:pt x="115" y="571"/>
                  <a:pt x="274" y="571"/>
                </a:cubicBezTo>
                <a:cubicBezTo>
                  <a:pt x="3470" y="571"/>
                  <a:pt x="4976" y="1827"/>
                  <a:pt x="6414" y="3036"/>
                </a:cubicBezTo>
                <a:cubicBezTo>
                  <a:pt x="7830" y="4223"/>
                  <a:pt x="9290" y="5456"/>
                  <a:pt x="12235" y="5456"/>
                </a:cubicBezTo>
                <a:cubicBezTo>
                  <a:pt x="12395" y="5456"/>
                  <a:pt x="12509" y="5342"/>
                  <a:pt x="12509" y="5182"/>
                </a:cubicBezTo>
                <a:cubicBezTo>
                  <a:pt x="12509" y="5022"/>
                  <a:pt x="12395" y="4885"/>
                  <a:pt x="12235" y="4885"/>
                </a:cubicBezTo>
                <a:cubicBezTo>
                  <a:pt x="9496" y="4885"/>
                  <a:pt x="8172" y="3790"/>
                  <a:pt x="6780" y="2603"/>
                </a:cubicBezTo>
                <a:cubicBezTo>
                  <a:pt x="5273" y="1325"/>
                  <a:pt x="3698" y="1"/>
                  <a:pt x="27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22"/>
          <p:cNvSpPr/>
          <p:nvPr/>
        </p:nvSpPr>
        <p:spPr>
          <a:xfrm>
            <a:off x="9234059" y="2090953"/>
            <a:ext cx="46069" cy="46048"/>
          </a:xfrm>
          <a:custGeom>
            <a:rect b="b" l="l" r="r" t="t"/>
            <a:pathLst>
              <a:path extrusionOk="0" h="2169" w="2170">
                <a:moveTo>
                  <a:pt x="1074" y="0"/>
                </a:moveTo>
                <a:cubicBezTo>
                  <a:pt x="480" y="0"/>
                  <a:pt x="1" y="503"/>
                  <a:pt x="1" y="1096"/>
                </a:cubicBezTo>
                <a:cubicBezTo>
                  <a:pt x="1" y="1689"/>
                  <a:pt x="480" y="2169"/>
                  <a:pt x="1074" y="2169"/>
                </a:cubicBezTo>
                <a:cubicBezTo>
                  <a:pt x="1667" y="2169"/>
                  <a:pt x="2169" y="1689"/>
                  <a:pt x="2169" y="1096"/>
                </a:cubicBezTo>
                <a:cubicBezTo>
                  <a:pt x="2169" y="503"/>
                  <a:pt x="1667" y="0"/>
                  <a:pt x="107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22"/>
          <p:cNvSpPr/>
          <p:nvPr/>
        </p:nvSpPr>
        <p:spPr>
          <a:xfrm>
            <a:off x="8570237" y="1653861"/>
            <a:ext cx="58170" cy="58170"/>
          </a:xfrm>
          <a:custGeom>
            <a:rect b="b" l="l" r="r" t="t"/>
            <a:pathLst>
              <a:path extrusionOk="0" h="2740" w="2740">
                <a:moveTo>
                  <a:pt x="1370" y="571"/>
                </a:moveTo>
                <a:cubicBezTo>
                  <a:pt x="1826" y="571"/>
                  <a:pt x="2169" y="914"/>
                  <a:pt x="2169" y="1370"/>
                </a:cubicBezTo>
                <a:cubicBezTo>
                  <a:pt x="2169" y="1804"/>
                  <a:pt x="1826" y="2169"/>
                  <a:pt x="1370" y="2169"/>
                </a:cubicBezTo>
                <a:cubicBezTo>
                  <a:pt x="936" y="2169"/>
                  <a:pt x="571" y="1804"/>
                  <a:pt x="571" y="1370"/>
                </a:cubicBezTo>
                <a:cubicBezTo>
                  <a:pt x="571" y="914"/>
                  <a:pt x="936" y="571"/>
                  <a:pt x="1370" y="571"/>
                </a:cubicBezTo>
                <a:close/>
                <a:moveTo>
                  <a:pt x="1370" y="0"/>
                </a:moveTo>
                <a:cubicBezTo>
                  <a:pt x="616" y="0"/>
                  <a:pt x="0" y="617"/>
                  <a:pt x="0" y="1370"/>
                </a:cubicBezTo>
                <a:cubicBezTo>
                  <a:pt x="0" y="2123"/>
                  <a:pt x="616" y="2740"/>
                  <a:pt x="1370" y="2740"/>
                </a:cubicBezTo>
                <a:cubicBezTo>
                  <a:pt x="2123" y="2740"/>
                  <a:pt x="2739" y="2123"/>
                  <a:pt x="2739" y="1370"/>
                </a:cubicBezTo>
                <a:cubicBezTo>
                  <a:pt x="2739" y="617"/>
                  <a:pt x="2123" y="0"/>
                  <a:pt x="137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22"/>
          <p:cNvSpPr/>
          <p:nvPr/>
        </p:nvSpPr>
        <p:spPr>
          <a:xfrm>
            <a:off x="8934590" y="1987245"/>
            <a:ext cx="45581" cy="46069"/>
          </a:xfrm>
          <a:custGeom>
            <a:rect b="b" l="l" r="r" t="t"/>
            <a:pathLst>
              <a:path extrusionOk="0" h="2170" w="2147">
                <a:moveTo>
                  <a:pt x="1074" y="1"/>
                </a:moveTo>
                <a:cubicBezTo>
                  <a:pt x="480" y="1"/>
                  <a:pt x="1" y="503"/>
                  <a:pt x="1" y="1096"/>
                </a:cubicBezTo>
                <a:cubicBezTo>
                  <a:pt x="1" y="1690"/>
                  <a:pt x="480" y="2169"/>
                  <a:pt x="1074" y="2169"/>
                </a:cubicBezTo>
                <a:cubicBezTo>
                  <a:pt x="1667" y="2169"/>
                  <a:pt x="2146" y="1690"/>
                  <a:pt x="2146" y="1096"/>
                </a:cubicBezTo>
                <a:cubicBezTo>
                  <a:pt x="2146" y="503"/>
                  <a:pt x="1667" y="1"/>
                  <a:pt x="107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22"/>
          <p:cNvSpPr/>
          <p:nvPr/>
        </p:nvSpPr>
        <p:spPr>
          <a:xfrm>
            <a:off x="8928306" y="1981428"/>
            <a:ext cx="58170" cy="58170"/>
          </a:xfrm>
          <a:custGeom>
            <a:rect b="b" l="l" r="r" t="t"/>
            <a:pathLst>
              <a:path extrusionOk="0" h="2740" w="2740">
                <a:moveTo>
                  <a:pt x="1370" y="572"/>
                </a:moveTo>
                <a:cubicBezTo>
                  <a:pt x="1803" y="572"/>
                  <a:pt x="2169" y="914"/>
                  <a:pt x="2169" y="1370"/>
                </a:cubicBezTo>
                <a:cubicBezTo>
                  <a:pt x="2169" y="1804"/>
                  <a:pt x="1803" y="2169"/>
                  <a:pt x="1370" y="2169"/>
                </a:cubicBezTo>
                <a:cubicBezTo>
                  <a:pt x="936" y="2169"/>
                  <a:pt x="571" y="1804"/>
                  <a:pt x="571" y="1370"/>
                </a:cubicBezTo>
                <a:cubicBezTo>
                  <a:pt x="571" y="914"/>
                  <a:pt x="936" y="572"/>
                  <a:pt x="1370" y="572"/>
                </a:cubicBezTo>
                <a:close/>
                <a:moveTo>
                  <a:pt x="1370" y="1"/>
                </a:moveTo>
                <a:cubicBezTo>
                  <a:pt x="616" y="1"/>
                  <a:pt x="0" y="617"/>
                  <a:pt x="0" y="1370"/>
                </a:cubicBezTo>
                <a:cubicBezTo>
                  <a:pt x="0" y="2124"/>
                  <a:pt x="616" y="2740"/>
                  <a:pt x="1370" y="2740"/>
                </a:cubicBezTo>
                <a:cubicBezTo>
                  <a:pt x="2123" y="2740"/>
                  <a:pt x="2739" y="2124"/>
                  <a:pt x="2739" y="1370"/>
                </a:cubicBezTo>
                <a:cubicBezTo>
                  <a:pt x="2739" y="617"/>
                  <a:pt x="2123" y="1"/>
                  <a:pt x="137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22"/>
          <p:cNvSpPr/>
          <p:nvPr/>
        </p:nvSpPr>
        <p:spPr>
          <a:xfrm>
            <a:off x="9234059" y="2233426"/>
            <a:ext cx="46069" cy="46048"/>
          </a:xfrm>
          <a:custGeom>
            <a:rect b="b" l="l" r="r" t="t"/>
            <a:pathLst>
              <a:path extrusionOk="0" h="2169" w="2170">
                <a:moveTo>
                  <a:pt x="1074" y="0"/>
                </a:moveTo>
                <a:cubicBezTo>
                  <a:pt x="480" y="0"/>
                  <a:pt x="1" y="479"/>
                  <a:pt x="1" y="1073"/>
                </a:cubicBezTo>
                <a:cubicBezTo>
                  <a:pt x="1" y="1666"/>
                  <a:pt x="480" y="2168"/>
                  <a:pt x="1074" y="2168"/>
                </a:cubicBezTo>
                <a:cubicBezTo>
                  <a:pt x="1667" y="2168"/>
                  <a:pt x="2169" y="1666"/>
                  <a:pt x="2169" y="1073"/>
                </a:cubicBezTo>
                <a:cubicBezTo>
                  <a:pt x="2169" y="479"/>
                  <a:pt x="1667" y="0"/>
                  <a:pt x="107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22"/>
          <p:cNvSpPr/>
          <p:nvPr/>
        </p:nvSpPr>
        <p:spPr>
          <a:xfrm>
            <a:off x="9227775" y="2227121"/>
            <a:ext cx="58170" cy="58170"/>
          </a:xfrm>
          <a:custGeom>
            <a:rect b="b" l="l" r="r" t="t"/>
            <a:pathLst>
              <a:path extrusionOk="0" h="2740" w="2740">
                <a:moveTo>
                  <a:pt x="1370" y="571"/>
                </a:moveTo>
                <a:cubicBezTo>
                  <a:pt x="1826" y="571"/>
                  <a:pt x="2169" y="936"/>
                  <a:pt x="2169" y="1370"/>
                </a:cubicBezTo>
                <a:cubicBezTo>
                  <a:pt x="2169" y="1803"/>
                  <a:pt x="1826" y="2169"/>
                  <a:pt x="1370" y="2169"/>
                </a:cubicBezTo>
                <a:cubicBezTo>
                  <a:pt x="936" y="2169"/>
                  <a:pt x="571" y="1803"/>
                  <a:pt x="571" y="1370"/>
                </a:cubicBezTo>
                <a:cubicBezTo>
                  <a:pt x="571" y="936"/>
                  <a:pt x="936" y="571"/>
                  <a:pt x="1370" y="571"/>
                </a:cubicBezTo>
                <a:close/>
                <a:moveTo>
                  <a:pt x="1370" y="0"/>
                </a:moveTo>
                <a:cubicBezTo>
                  <a:pt x="616" y="0"/>
                  <a:pt x="0" y="617"/>
                  <a:pt x="0" y="1370"/>
                </a:cubicBezTo>
                <a:cubicBezTo>
                  <a:pt x="0" y="2123"/>
                  <a:pt x="616" y="2739"/>
                  <a:pt x="1370" y="2739"/>
                </a:cubicBezTo>
                <a:cubicBezTo>
                  <a:pt x="2123" y="2739"/>
                  <a:pt x="2739" y="2123"/>
                  <a:pt x="2739" y="1370"/>
                </a:cubicBezTo>
                <a:cubicBezTo>
                  <a:pt x="2739" y="617"/>
                  <a:pt x="2123" y="0"/>
                  <a:pt x="137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22"/>
          <p:cNvSpPr/>
          <p:nvPr/>
        </p:nvSpPr>
        <p:spPr>
          <a:xfrm>
            <a:off x="8934590" y="2233426"/>
            <a:ext cx="45581" cy="46048"/>
          </a:xfrm>
          <a:custGeom>
            <a:rect b="b" l="l" r="r" t="t"/>
            <a:pathLst>
              <a:path extrusionOk="0" h="2169" w="2147">
                <a:moveTo>
                  <a:pt x="1074" y="0"/>
                </a:moveTo>
                <a:cubicBezTo>
                  <a:pt x="480" y="0"/>
                  <a:pt x="1" y="479"/>
                  <a:pt x="1" y="1073"/>
                </a:cubicBezTo>
                <a:cubicBezTo>
                  <a:pt x="1" y="1666"/>
                  <a:pt x="480" y="2168"/>
                  <a:pt x="1074" y="2168"/>
                </a:cubicBezTo>
                <a:cubicBezTo>
                  <a:pt x="1667" y="2168"/>
                  <a:pt x="2146" y="1666"/>
                  <a:pt x="2146" y="1073"/>
                </a:cubicBezTo>
                <a:cubicBezTo>
                  <a:pt x="2146" y="479"/>
                  <a:pt x="1667" y="0"/>
                  <a:pt x="107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22"/>
          <p:cNvSpPr/>
          <p:nvPr/>
        </p:nvSpPr>
        <p:spPr>
          <a:xfrm>
            <a:off x="8928306" y="2227121"/>
            <a:ext cx="58170" cy="58170"/>
          </a:xfrm>
          <a:custGeom>
            <a:rect b="b" l="l" r="r" t="t"/>
            <a:pathLst>
              <a:path extrusionOk="0" h="2740" w="2740">
                <a:moveTo>
                  <a:pt x="1370" y="571"/>
                </a:moveTo>
                <a:cubicBezTo>
                  <a:pt x="1803" y="571"/>
                  <a:pt x="2169" y="936"/>
                  <a:pt x="2169" y="1370"/>
                </a:cubicBezTo>
                <a:cubicBezTo>
                  <a:pt x="2169" y="1803"/>
                  <a:pt x="1803" y="2169"/>
                  <a:pt x="1370" y="2169"/>
                </a:cubicBezTo>
                <a:cubicBezTo>
                  <a:pt x="936" y="2169"/>
                  <a:pt x="571" y="1803"/>
                  <a:pt x="571" y="1370"/>
                </a:cubicBezTo>
                <a:cubicBezTo>
                  <a:pt x="571" y="936"/>
                  <a:pt x="936" y="571"/>
                  <a:pt x="1370" y="571"/>
                </a:cubicBezTo>
                <a:close/>
                <a:moveTo>
                  <a:pt x="1370" y="0"/>
                </a:moveTo>
                <a:cubicBezTo>
                  <a:pt x="616" y="0"/>
                  <a:pt x="0" y="617"/>
                  <a:pt x="0" y="1370"/>
                </a:cubicBezTo>
                <a:cubicBezTo>
                  <a:pt x="0" y="2123"/>
                  <a:pt x="616" y="2739"/>
                  <a:pt x="1370" y="2739"/>
                </a:cubicBezTo>
                <a:cubicBezTo>
                  <a:pt x="2123" y="2739"/>
                  <a:pt x="2739" y="2123"/>
                  <a:pt x="2739" y="1370"/>
                </a:cubicBezTo>
                <a:cubicBezTo>
                  <a:pt x="2739" y="617"/>
                  <a:pt x="2123" y="0"/>
                  <a:pt x="137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22"/>
          <p:cNvSpPr/>
          <p:nvPr/>
        </p:nvSpPr>
        <p:spPr>
          <a:xfrm>
            <a:off x="8974333" y="2250368"/>
            <a:ext cx="265566" cy="12144"/>
          </a:xfrm>
          <a:custGeom>
            <a:rect b="b" l="l" r="r" t="t"/>
            <a:pathLst>
              <a:path extrusionOk="0" h="572" w="12509">
                <a:moveTo>
                  <a:pt x="274" y="1"/>
                </a:moveTo>
                <a:cubicBezTo>
                  <a:pt x="115" y="1"/>
                  <a:pt x="1" y="115"/>
                  <a:pt x="1" y="275"/>
                </a:cubicBezTo>
                <a:cubicBezTo>
                  <a:pt x="1" y="435"/>
                  <a:pt x="115" y="572"/>
                  <a:pt x="274" y="572"/>
                </a:cubicBezTo>
                <a:lnTo>
                  <a:pt x="12235" y="572"/>
                </a:lnTo>
                <a:cubicBezTo>
                  <a:pt x="12395" y="572"/>
                  <a:pt x="12509" y="435"/>
                  <a:pt x="12509" y="275"/>
                </a:cubicBezTo>
                <a:cubicBezTo>
                  <a:pt x="12509" y="115"/>
                  <a:pt x="12395" y="1"/>
                  <a:pt x="122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22"/>
          <p:cNvSpPr/>
          <p:nvPr/>
        </p:nvSpPr>
        <p:spPr>
          <a:xfrm>
            <a:off x="8974333" y="2392353"/>
            <a:ext cx="265566" cy="115831"/>
          </a:xfrm>
          <a:custGeom>
            <a:rect b="b" l="l" r="r" t="t"/>
            <a:pathLst>
              <a:path extrusionOk="0" h="5456" w="12509">
                <a:moveTo>
                  <a:pt x="12235" y="1"/>
                </a:moveTo>
                <a:cubicBezTo>
                  <a:pt x="9290" y="1"/>
                  <a:pt x="7830" y="1233"/>
                  <a:pt x="6414" y="2420"/>
                </a:cubicBezTo>
                <a:cubicBezTo>
                  <a:pt x="4976" y="3630"/>
                  <a:pt x="3470" y="4885"/>
                  <a:pt x="274" y="4885"/>
                </a:cubicBezTo>
                <a:cubicBezTo>
                  <a:pt x="115" y="4885"/>
                  <a:pt x="1" y="5022"/>
                  <a:pt x="1" y="5182"/>
                </a:cubicBezTo>
                <a:cubicBezTo>
                  <a:pt x="1" y="5342"/>
                  <a:pt x="115" y="5456"/>
                  <a:pt x="274" y="5456"/>
                </a:cubicBezTo>
                <a:cubicBezTo>
                  <a:pt x="3698" y="5456"/>
                  <a:pt x="5273" y="4132"/>
                  <a:pt x="6780" y="2854"/>
                </a:cubicBezTo>
                <a:cubicBezTo>
                  <a:pt x="8172" y="1690"/>
                  <a:pt x="9496" y="571"/>
                  <a:pt x="12235" y="571"/>
                </a:cubicBezTo>
                <a:cubicBezTo>
                  <a:pt x="12395" y="571"/>
                  <a:pt x="12509" y="457"/>
                  <a:pt x="12509" y="297"/>
                </a:cubicBezTo>
                <a:cubicBezTo>
                  <a:pt x="12509" y="138"/>
                  <a:pt x="12395" y="1"/>
                  <a:pt x="122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22"/>
          <p:cNvSpPr/>
          <p:nvPr/>
        </p:nvSpPr>
        <p:spPr>
          <a:xfrm>
            <a:off x="9234059" y="2375390"/>
            <a:ext cx="46069" cy="46069"/>
          </a:xfrm>
          <a:custGeom>
            <a:rect b="b" l="l" r="r" t="t"/>
            <a:pathLst>
              <a:path extrusionOk="0" h="2170" w="2170">
                <a:moveTo>
                  <a:pt x="1074" y="1"/>
                </a:moveTo>
                <a:cubicBezTo>
                  <a:pt x="480" y="1"/>
                  <a:pt x="1" y="503"/>
                  <a:pt x="1" y="1096"/>
                </a:cubicBezTo>
                <a:cubicBezTo>
                  <a:pt x="1" y="1690"/>
                  <a:pt x="480" y="2169"/>
                  <a:pt x="1074" y="2169"/>
                </a:cubicBezTo>
                <a:cubicBezTo>
                  <a:pt x="1667" y="2169"/>
                  <a:pt x="2169" y="1690"/>
                  <a:pt x="2169" y="1096"/>
                </a:cubicBezTo>
                <a:cubicBezTo>
                  <a:pt x="2169" y="503"/>
                  <a:pt x="1667" y="1"/>
                  <a:pt x="107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22"/>
          <p:cNvSpPr/>
          <p:nvPr/>
        </p:nvSpPr>
        <p:spPr>
          <a:xfrm>
            <a:off x="9227775" y="2369573"/>
            <a:ext cx="58170" cy="58170"/>
          </a:xfrm>
          <a:custGeom>
            <a:rect b="b" l="l" r="r" t="t"/>
            <a:pathLst>
              <a:path extrusionOk="0" h="2740" w="2740">
                <a:moveTo>
                  <a:pt x="1370" y="572"/>
                </a:moveTo>
                <a:cubicBezTo>
                  <a:pt x="1826" y="572"/>
                  <a:pt x="2169" y="937"/>
                  <a:pt x="2169" y="1370"/>
                </a:cubicBezTo>
                <a:cubicBezTo>
                  <a:pt x="2169" y="1804"/>
                  <a:pt x="1826" y="2169"/>
                  <a:pt x="1370" y="2169"/>
                </a:cubicBezTo>
                <a:cubicBezTo>
                  <a:pt x="936" y="2169"/>
                  <a:pt x="571" y="1804"/>
                  <a:pt x="571" y="1370"/>
                </a:cubicBezTo>
                <a:cubicBezTo>
                  <a:pt x="571" y="937"/>
                  <a:pt x="936" y="572"/>
                  <a:pt x="1370" y="572"/>
                </a:cubicBezTo>
                <a:close/>
                <a:moveTo>
                  <a:pt x="1370" y="1"/>
                </a:moveTo>
                <a:cubicBezTo>
                  <a:pt x="616" y="1"/>
                  <a:pt x="0" y="617"/>
                  <a:pt x="0" y="1370"/>
                </a:cubicBezTo>
                <a:cubicBezTo>
                  <a:pt x="0" y="2124"/>
                  <a:pt x="616" y="2740"/>
                  <a:pt x="1370" y="2740"/>
                </a:cubicBezTo>
                <a:cubicBezTo>
                  <a:pt x="2123" y="2740"/>
                  <a:pt x="2739" y="2124"/>
                  <a:pt x="2739" y="1370"/>
                </a:cubicBezTo>
                <a:cubicBezTo>
                  <a:pt x="2739" y="617"/>
                  <a:pt x="2123" y="1"/>
                  <a:pt x="137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22"/>
          <p:cNvSpPr/>
          <p:nvPr/>
        </p:nvSpPr>
        <p:spPr>
          <a:xfrm>
            <a:off x="8934590" y="2479098"/>
            <a:ext cx="45581" cy="46048"/>
          </a:xfrm>
          <a:custGeom>
            <a:rect b="b" l="l" r="r" t="t"/>
            <a:pathLst>
              <a:path extrusionOk="0" h="2169" w="2147">
                <a:moveTo>
                  <a:pt x="1074" y="0"/>
                </a:moveTo>
                <a:cubicBezTo>
                  <a:pt x="480" y="0"/>
                  <a:pt x="1" y="503"/>
                  <a:pt x="1" y="1096"/>
                </a:cubicBezTo>
                <a:cubicBezTo>
                  <a:pt x="1" y="1689"/>
                  <a:pt x="480" y="2169"/>
                  <a:pt x="1074" y="2169"/>
                </a:cubicBezTo>
                <a:cubicBezTo>
                  <a:pt x="1667" y="2169"/>
                  <a:pt x="2146" y="1689"/>
                  <a:pt x="2146" y="1096"/>
                </a:cubicBezTo>
                <a:cubicBezTo>
                  <a:pt x="2146" y="503"/>
                  <a:pt x="1667" y="0"/>
                  <a:pt x="107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22"/>
          <p:cNvSpPr/>
          <p:nvPr/>
        </p:nvSpPr>
        <p:spPr>
          <a:xfrm>
            <a:off x="8928306" y="2473281"/>
            <a:ext cx="58170" cy="58170"/>
          </a:xfrm>
          <a:custGeom>
            <a:rect b="b" l="l" r="r" t="t"/>
            <a:pathLst>
              <a:path extrusionOk="0" h="2740" w="2740">
                <a:moveTo>
                  <a:pt x="1370" y="571"/>
                </a:moveTo>
                <a:cubicBezTo>
                  <a:pt x="1803" y="571"/>
                  <a:pt x="2169" y="936"/>
                  <a:pt x="2169" y="1370"/>
                </a:cubicBezTo>
                <a:cubicBezTo>
                  <a:pt x="2169" y="1804"/>
                  <a:pt x="1803" y="2169"/>
                  <a:pt x="1370" y="2169"/>
                </a:cubicBezTo>
                <a:cubicBezTo>
                  <a:pt x="936" y="2169"/>
                  <a:pt x="571" y="1804"/>
                  <a:pt x="571" y="1370"/>
                </a:cubicBezTo>
                <a:cubicBezTo>
                  <a:pt x="571" y="936"/>
                  <a:pt x="936" y="571"/>
                  <a:pt x="1370" y="571"/>
                </a:cubicBezTo>
                <a:close/>
                <a:moveTo>
                  <a:pt x="1370" y="1"/>
                </a:moveTo>
                <a:cubicBezTo>
                  <a:pt x="616" y="1"/>
                  <a:pt x="0" y="617"/>
                  <a:pt x="0" y="1370"/>
                </a:cubicBezTo>
                <a:cubicBezTo>
                  <a:pt x="0" y="2123"/>
                  <a:pt x="616" y="2740"/>
                  <a:pt x="1370" y="2740"/>
                </a:cubicBezTo>
                <a:cubicBezTo>
                  <a:pt x="2123" y="2740"/>
                  <a:pt x="2739" y="2123"/>
                  <a:pt x="2739" y="1370"/>
                </a:cubicBezTo>
                <a:cubicBezTo>
                  <a:pt x="2739" y="617"/>
                  <a:pt x="2123" y="1"/>
                  <a:pt x="137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22"/>
          <p:cNvSpPr/>
          <p:nvPr/>
        </p:nvSpPr>
        <p:spPr>
          <a:xfrm>
            <a:off x="6721527" y="3697435"/>
            <a:ext cx="59147" cy="58064"/>
          </a:xfrm>
          <a:custGeom>
            <a:rect b="b" l="l" r="r" t="t"/>
            <a:pathLst>
              <a:path extrusionOk="0" h="2735" w="2786">
                <a:moveTo>
                  <a:pt x="2466" y="1"/>
                </a:moveTo>
                <a:cubicBezTo>
                  <a:pt x="2392" y="1"/>
                  <a:pt x="2317" y="29"/>
                  <a:pt x="2260" y="86"/>
                </a:cubicBezTo>
                <a:lnTo>
                  <a:pt x="92" y="2255"/>
                </a:lnTo>
                <a:cubicBezTo>
                  <a:pt x="1" y="2369"/>
                  <a:pt x="1" y="2552"/>
                  <a:pt x="92" y="2643"/>
                </a:cubicBezTo>
                <a:cubicBezTo>
                  <a:pt x="160" y="2711"/>
                  <a:pt x="229" y="2734"/>
                  <a:pt x="297" y="2734"/>
                </a:cubicBezTo>
                <a:cubicBezTo>
                  <a:pt x="366" y="2734"/>
                  <a:pt x="457" y="2711"/>
                  <a:pt x="503" y="2643"/>
                </a:cubicBezTo>
                <a:lnTo>
                  <a:pt x="2671" y="497"/>
                </a:lnTo>
                <a:cubicBezTo>
                  <a:pt x="2785" y="383"/>
                  <a:pt x="2785" y="201"/>
                  <a:pt x="2671" y="86"/>
                </a:cubicBezTo>
                <a:cubicBezTo>
                  <a:pt x="2614" y="29"/>
                  <a:pt x="2540" y="1"/>
                  <a:pt x="24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22"/>
          <p:cNvSpPr/>
          <p:nvPr/>
        </p:nvSpPr>
        <p:spPr>
          <a:xfrm>
            <a:off x="6721527" y="3697435"/>
            <a:ext cx="59147" cy="58064"/>
          </a:xfrm>
          <a:custGeom>
            <a:rect b="b" l="l" r="r" t="t"/>
            <a:pathLst>
              <a:path extrusionOk="0" h="2735" w="2786">
                <a:moveTo>
                  <a:pt x="297" y="1"/>
                </a:moveTo>
                <a:cubicBezTo>
                  <a:pt x="223" y="1"/>
                  <a:pt x="149" y="29"/>
                  <a:pt x="92" y="86"/>
                </a:cubicBezTo>
                <a:cubicBezTo>
                  <a:pt x="1" y="201"/>
                  <a:pt x="1" y="383"/>
                  <a:pt x="92" y="497"/>
                </a:cubicBezTo>
                <a:lnTo>
                  <a:pt x="2260" y="2643"/>
                </a:lnTo>
                <a:cubicBezTo>
                  <a:pt x="2329" y="2711"/>
                  <a:pt x="2397" y="2734"/>
                  <a:pt x="2466" y="2734"/>
                </a:cubicBezTo>
                <a:cubicBezTo>
                  <a:pt x="2534" y="2734"/>
                  <a:pt x="2603" y="2711"/>
                  <a:pt x="2671" y="2643"/>
                </a:cubicBezTo>
                <a:cubicBezTo>
                  <a:pt x="2785" y="2552"/>
                  <a:pt x="2785" y="2369"/>
                  <a:pt x="2671" y="2255"/>
                </a:cubicBezTo>
                <a:lnTo>
                  <a:pt x="503" y="86"/>
                </a:lnTo>
                <a:cubicBezTo>
                  <a:pt x="446" y="29"/>
                  <a:pt x="372" y="1"/>
                  <a:pt x="2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22"/>
          <p:cNvSpPr/>
          <p:nvPr/>
        </p:nvSpPr>
        <p:spPr>
          <a:xfrm>
            <a:off x="7141177" y="3663892"/>
            <a:ext cx="46048" cy="46048"/>
          </a:xfrm>
          <a:custGeom>
            <a:rect b="b" l="l" r="r" t="t"/>
            <a:pathLst>
              <a:path extrusionOk="0" h="2169" w="2169">
                <a:moveTo>
                  <a:pt x="1073" y="0"/>
                </a:moveTo>
                <a:cubicBezTo>
                  <a:pt x="480" y="0"/>
                  <a:pt x="0" y="502"/>
                  <a:pt x="0" y="1096"/>
                </a:cubicBezTo>
                <a:cubicBezTo>
                  <a:pt x="0" y="1689"/>
                  <a:pt x="480" y="2169"/>
                  <a:pt x="1073" y="2169"/>
                </a:cubicBezTo>
                <a:cubicBezTo>
                  <a:pt x="1667" y="2169"/>
                  <a:pt x="2169" y="1689"/>
                  <a:pt x="2169" y="1096"/>
                </a:cubicBezTo>
                <a:cubicBezTo>
                  <a:pt x="2169" y="502"/>
                  <a:pt x="1667" y="0"/>
                  <a:pt x="10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22"/>
          <p:cNvSpPr/>
          <p:nvPr/>
        </p:nvSpPr>
        <p:spPr>
          <a:xfrm>
            <a:off x="6921172" y="3320797"/>
            <a:ext cx="46069" cy="46069"/>
          </a:xfrm>
          <a:custGeom>
            <a:rect b="b" l="l" r="r" t="t"/>
            <a:pathLst>
              <a:path extrusionOk="0" h="2170" w="2170">
                <a:moveTo>
                  <a:pt x="1096" y="1"/>
                </a:moveTo>
                <a:cubicBezTo>
                  <a:pt x="480" y="1"/>
                  <a:pt x="1" y="480"/>
                  <a:pt x="1" y="1074"/>
                </a:cubicBezTo>
                <a:cubicBezTo>
                  <a:pt x="1" y="1667"/>
                  <a:pt x="480" y="2169"/>
                  <a:pt x="1096" y="2169"/>
                </a:cubicBezTo>
                <a:cubicBezTo>
                  <a:pt x="1690" y="2169"/>
                  <a:pt x="2169" y="1667"/>
                  <a:pt x="2169" y="1074"/>
                </a:cubicBezTo>
                <a:cubicBezTo>
                  <a:pt x="2169" y="480"/>
                  <a:pt x="1690" y="1"/>
                  <a:pt x="109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22"/>
          <p:cNvSpPr/>
          <p:nvPr/>
        </p:nvSpPr>
        <p:spPr>
          <a:xfrm>
            <a:off x="6915355" y="3314513"/>
            <a:ext cx="57703" cy="58170"/>
          </a:xfrm>
          <a:custGeom>
            <a:rect b="b" l="l" r="r" t="t"/>
            <a:pathLst>
              <a:path extrusionOk="0" h="2740" w="2718">
                <a:moveTo>
                  <a:pt x="1370" y="571"/>
                </a:moveTo>
                <a:cubicBezTo>
                  <a:pt x="1804" y="571"/>
                  <a:pt x="2146" y="936"/>
                  <a:pt x="2146" y="1370"/>
                </a:cubicBezTo>
                <a:cubicBezTo>
                  <a:pt x="2146" y="1803"/>
                  <a:pt x="1804" y="2169"/>
                  <a:pt x="1370" y="2169"/>
                </a:cubicBezTo>
                <a:cubicBezTo>
                  <a:pt x="914" y="2169"/>
                  <a:pt x="571" y="1803"/>
                  <a:pt x="571" y="1370"/>
                </a:cubicBezTo>
                <a:cubicBezTo>
                  <a:pt x="571" y="936"/>
                  <a:pt x="914" y="571"/>
                  <a:pt x="1370" y="571"/>
                </a:cubicBezTo>
                <a:close/>
                <a:moveTo>
                  <a:pt x="1370" y="0"/>
                </a:moveTo>
                <a:cubicBezTo>
                  <a:pt x="617" y="0"/>
                  <a:pt x="1" y="616"/>
                  <a:pt x="1" y="1370"/>
                </a:cubicBezTo>
                <a:cubicBezTo>
                  <a:pt x="1" y="2123"/>
                  <a:pt x="617" y="2739"/>
                  <a:pt x="1370" y="2739"/>
                </a:cubicBezTo>
                <a:cubicBezTo>
                  <a:pt x="2124" y="2739"/>
                  <a:pt x="2717" y="2123"/>
                  <a:pt x="2717" y="1370"/>
                </a:cubicBezTo>
                <a:cubicBezTo>
                  <a:pt x="2717" y="616"/>
                  <a:pt x="2124" y="0"/>
                  <a:pt x="137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22"/>
          <p:cNvSpPr/>
          <p:nvPr/>
        </p:nvSpPr>
        <p:spPr>
          <a:xfrm>
            <a:off x="6305761" y="2098702"/>
            <a:ext cx="266054" cy="116319"/>
          </a:xfrm>
          <a:custGeom>
            <a:rect b="b" l="l" r="r" t="t"/>
            <a:pathLst>
              <a:path extrusionOk="0" h="5479" w="12532">
                <a:moveTo>
                  <a:pt x="297" y="1"/>
                </a:moveTo>
                <a:cubicBezTo>
                  <a:pt x="138" y="1"/>
                  <a:pt x="1" y="138"/>
                  <a:pt x="1" y="297"/>
                </a:cubicBezTo>
                <a:cubicBezTo>
                  <a:pt x="1" y="457"/>
                  <a:pt x="138" y="571"/>
                  <a:pt x="297" y="571"/>
                </a:cubicBezTo>
                <a:cubicBezTo>
                  <a:pt x="3014" y="571"/>
                  <a:pt x="4337" y="1690"/>
                  <a:pt x="5730" y="2854"/>
                </a:cubicBezTo>
                <a:cubicBezTo>
                  <a:pt x="7259" y="4155"/>
                  <a:pt x="8834" y="5479"/>
                  <a:pt x="12235" y="5479"/>
                </a:cubicBezTo>
                <a:cubicBezTo>
                  <a:pt x="12395" y="5479"/>
                  <a:pt x="12532" y="5342"/>
                  <a:pt x="12532" y="5182"/>
                </a:cubicBezTo>
                <a:cubicBezTo>
                  <a:pt x="12532" y="5022"/>
                  <a:pt x="12395" y="4908"/>
                  <a:pt x="12235" y="4908"/>
                </a:cubicBezTo>
                <a:cubicBezTo>
                  <a:pt x="9039" y="4908"/>
                  <a:pt x="7556" y="3653"/>
                  <a:pt x="6095" y="2420"/>
                </a:cubicBezTo>
                <a:cubicBezTo>
                  <a:pt x="4703" y="1233"/>
                  <a:pt x="3242" y="1"/>
                  <a:pt x="2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22"/>
          <p:cNvSpPr/>
          <p:nvPr/>
        </p:nvSpPr>
        <p:spPr>
          <a:xfrm>
            <a:off x="6266019" y="2082228"/>
            <a:ext cx="46069" cy="45581"/>
          </a:xfrm>
          <a:custGeom>
            <a:rect b="b" l="l" r="r" t="t"/>
            <a:pathLst>
              <a:path extrusionOk="0" h="2147" w="2170">
                <a:moveTo>
                  <a:pt x="1074" y="1"/>
                </a:moveTo>
                <a:cubicBezTo>
                  <a:pt x="480" y="1"/>
                  <a:pt x="1" y="480"/>
                  <a:pt x="1" y="1073"/>
                </a:cubicBezTo>
                <a:cubicBezTo>
                  <a:pt x="1" y="1667"/>
                  <a:pt x="480" y="2146"/>
                  <a:pt x="1074" y="2146"/>
                </a:cubicBezTo>
                <a:cubicBezTo>
                  <a:pt x="1690" y="2146"/>
                  <a:pt x="2169" y="1667"/>
                  <a:pt x="2169" y="1073"/>
                </a:cubicBezTo>
                <a:cubicBezTo>
                  <a:pt x="2169" y="480"/>
                  <a:pt x="1690" y="1"/>
                  <a:pt x="107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22"/>
          <p:cNvSpPr/>
          <p:nvPr/>
        </p:nvSpPr>
        <p:spPr>
          <a:xfrm>
            <a:off x="5834273" y="1252813"/>
            <a:ext cx="920724" cy="794066"/>
          </a:xfrm>
          <a:custGeom>
            <a:rect b="b" l="l" r="r" t="t"/>
            <a:pathLst>
              <a:path extrusionOk="0" h="37403" w="43369">
                <a:moveTo>
                  <a:pt x="19556" y="0"/>
                </a:moveTo>
                <a:cubicBezTo>
                  <a:pt x="18727" y="0"/>
                  <a:pt x="17827" y="136"/>
                  <a:pt x="16845" y="425"/>
                </a:cubicBezTo>
                <a:cubicBezTo>
                  <a:pt x="0" y="5401"/>
                  <a:pt x="17598" y="37402"/>
                  <a:pt x="17598" y="37402"/>
                </a:cubicBezTo>
                <a:lnTo>
                  <a:pt x="43368" y="30235"/>
                </a:lnTo>
                <a:cubicBezTo>
                  <a:pt x="29092" y="24499"/>
                  <a:pt x="30693" y="0"/>
                  <a:pt x="1955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22"/>
          <p:cNvSpPr/>
          <p:nvPr/>
        </p:nvSpPr>
        <p:spPr>
          <a:xfrm>
            <a:off x="6565487" y="2185935"/>
            <a:ext cx="46069" cy="45560"/>
          </a:xfrm>
          <a:custGeom>
            <a:rect b="b" l="l" r="r" t="t"/>
            <a:pathLst>
              <a:path extrusionOk="0" h="2146" w="2170">
                <a:moveTo>
                  <a:pt x="1097" y="0"/>
                </a:moveTo>
                <a:cubicBezTo>
                  <a:pt x="503" y="0"/>
                  <a:pt x="1" y="479"/>
                  <a:pt x="1" y="1073"/>
                </a:cubicBezTo>
                <a:cubicBezTo>
                  <a:pt x="1" y="1666"/>
                  <a:pt x="503" y="2146"/>
                  <a:pt x="1097" y="2146"/>
                </a:cubicBezTo>
                <a:cubicBezTo>
                  <a:pt x="1690" y="2146"/>
                  <a:pt x="2169" y="1666"/>
                  <a:pt x="2169" y="1073"/>
                </a:cubicBezTo>
                <a:cubicBezTo>
                  <a:pt x="2169" y="479"/>
                  <a:pt x="1690" y="0"/>
                  <a:pt x="109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22"/>
          <p:cNvSpPr/>
          <p:nvPr/>
        </p:nvSpPr>
        <p:spPr>
          <a:xfrm>
            <a:off x="6559691" y="2179630"/>
            <a:ext cx="58170" cy="58170"/>
          </a:xfrm>
          <a:custGeom>
            <a:rect b="b" l="l" r="r" t="t"/>
            <a:pathLst>
              <a:path extrusionOk="0" h="2740" w="2740">
                <a:moveTo>
                  <a:pt x="1370" y="571"/>
                </a:moveTo>
                <a:cubicBezTo>
                  <a:pt x="1803" y="571"/>
                  <a:pt x="2168" y="936"/>
                  <a:pt x="2168" y="1370"/>
                </a:cubicBezTo>
                <a:cubicBezTo>
                  <a:pt x="2168" y="1804"/>
                  <a:pt x="1803" y="2169"/>
                  <a:pt x="1370" y="2169"/>
                </a:cubicBezTo>
                <a:cubicBezTo>
                  <a:pt x="936" y="2169"/>
                  <a:pt x="571" y="1804"/>
                  <a:pt x="571" y="1370"/>
                </a:cubicBezTo>
                <a:cubicBezTo>
                  <a:pt x="571" y="936"/>
                  <a:pt x="936" y="571"/>
                  <a:pt x="1370" y="571"/>
                </a:cubicBezTo>
                <a:close/>
                <a:moveTo>
                  <a:pt x="1370" y="0"/>
                </a:moveTo>
                <a:cubicBezTo>
                  <a:pt x="616" y="0"/>
                  <a:pt x="0" y="617"/>
                  <a:pt x="0" y="1370"/>
                </a:cubicBezTo>
                <a:cubicBezTo>
                  <a:pt x="0" y="2123"/>
                  <a:pt x="616" y="2739"/>
                  <a:pt x="1370" y="2739"/>
                </a:cubicBezTo>
                <a:cubicBezTo>
                  <a:pt x="2123" y="2739"/>
                  <a:pt x="2739" y="2123"/>
                  <a:pt x="2739" y="1370"/>
                </a:cubicBezTo>
                <a:cubicBezTo>
                  <a:pt x="2739" y="617"/>
                  <a:pt x="2123" y="0"/>
                  <a:pt x="137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9" name="Google Shape;1439;p22"/>
          <p:cNvPicPr preferRelativeResize="0"/>
          <p:nvPr/>
        </p:nvPicPr>
        <p:blipFill rotWithShape="1">
          <a:blip r:embed="rId3">
            <a:alphaModFix/>
          </a:blip>
          <a:srcRect b="6162" l="8199" r="10214" t="3617"/>
          <a:stretch/>
        </p:blipFill>
        <p:spPr>
          <a:xfrm>
            <a:off x="5191537" y="631800"/>
            <a:ext cx="2395200" cy="3050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23"/>
          <p:cNvSpPr txBox="1"/>
          <p:nvPr>
            <p:ph type="title"/>
          </p:nvPr>
        </p:nvSpPr>
        <p:spPr>
          <a:xfrm>
            <a:off x="1706713" y="32375"/>
            <a:ext cx="57468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Pretect</a:t>
            </a:r>
            <a:endParaRPr/>
          </a:p>
        </p:txBody>
      </p:sp>
      <p:grpSp>
        <p:nvGrpSpPr>
          <p:cNvPr id="1445" name="Google Shape;1445;p23"/>
          <p:cNvGrpSpPr/>
          <p:nvPr/>
        </p:nvGrpSpPr>
        <p:grpSpPr>
          <a:xfrm>
            <a:off x="6132817" y="269653"/>
            <a:ext cx="1490178" cy="21378"/>
            <a:chOff x="2940000" y="3484425"/>
            <a:chExt cx="876575" cy="12575"/>
          </a:xfrm>
        </p:grpSpPr>
        <p:sp>
          <p:nvSpPr>
            <p:cNvPr id="1446" name="Google Shape;1446;p23"/>
            <p:cNvSpPr/>
            <p:nvPr/>
          </p:nvSpPr>
          <p:spPr>
            <a:xfrm>
              <a:off x="3566825" y="3484425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3"/>
            <p:cNvSpPr/>
            <p:nvPr/>
          </p:nvSpPr>
          <p:spPr>
            <a:xfrm>
              <a:off x="3488475" y="3484425"/>
              <a:ext cx="14650" cy="12575"/>
            </a:xfrm>
            <a:custGeom>
              <a:rect b="b" l="l" r="r" t="t"/>
              <a:pathLst>
                <a:path extrusionOk="0" h="503" w="586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3"/>
            <p:cNvSpPr/>
            <p:nvPr/>
          </p:nvSpPr>
          <p:spPr>
            <a:xfrm>
              <a:off x="3410100" y="3484425"/>
              <a:ext cx="14700" cy="12575"/>
            </a:xfrm>
            <a:custGeom>
              <a:rect b="b" l="l" r="r" t="t"/>
              <a:pathLst>
                <a:path extrusionOk="0" h="503" w="588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3"/>
            <p:cNvSpPr/>
            <p:nvPr/>
          </p:nvSpPr>
          <p:spPr>
            <a:xfrm>
              <a:off x="3331775" y="3484425"/>
              <a:ext cx="14650" cy="12575"/>
            </a:xfrm>
            <a:custGeom>
              <a:rect b="b" l="l" r="r" t="t"/>
              <a:pathLst>
                <a:path extrusionOk="0" h="503" w="586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3"/>
            <p:cNvSpPr/>
            <p:nvPr/>
          </p:nvSpPr>
          <p:spPr>
            <a:xfrm>
              <a:off x="3801875" y="3484425"/>
              <a:ext cx="14700" cy="12575"/>
            </a:xfrm>
            <a:custGeom>
              <a:rect b="b" l="l" r="r" t="t"/>
              <a:pathLst>
                <a:path extrusionOk="0" h="503" w="588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3"/>
            <p:cNvSpPr/>
            <p:nvPr/>
          </p:nvSpPr>
          <p:spPr>
            <a:xfrm>
              <a:off x="3723550" y="3484425"/>
              <a:ext cx="14650" cy="12575"/>
            </a:xfrm>
            <a:custGeom>
              <a:rect b="b" l="l" r="r" t="t"/>
              <a:pathLst>
                <a:path extrusionOk="0" h="503" w="586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3"/>
            <p:cNvSpPr/>
            <p:nvPr/>
          </p:nvSpPr>
          <p:spPr>
            <a:xfrm>
              <a:off x="3645175" y="3484425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3"/>
            <p:cNvSpPr/>
            <p:nvPr/>
          </p:nvSpPr>
          <p:spPr>
            <a:xfrm>
              <a:off x="3253400" y="3484425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3"/>
            <p:cNvSpPr/>
            <p:nvPr/>
          </p:nvSpPr>
          <p:spPr>
            <a:xfrm>
              <a:off x="3175075" y="3484425"/>
              <a:ext cx="14700" cy="12575"/>
            </a:xfrm>
            <a:custGeom>
              <a:rect b="b" l="l" r="r" t="t"/>
              <a:pathLst>
                <a:path extrusionOk="0" h="503" w="588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3"/>
            <p:cNvSpPr/>
            <p:nvPr/>
          </p:nvSpPr>
          <p:spPr>
            <a:xfrm>
              <a:off x="3096700" y="3484425"/>
              <a:ext cx="14700" cy="12575"/>
            </a:xfrm>
            <a:custGeom>
              <a:rect b="b" l="l" r="r" t="t"/>
              <a:pathLst>
                <a:path extrusionOk="0" h="503" w="588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3"/>
            <p:cNvSpPr/>
            <p:nvPr/>
          </p:nvSpPr>
          <p:spPr>
            <a:xfrm>
              <a:off x="3018325" y="3484425"/>
              <a:ext cx="14700" cy="12575"/>
            </a:xfrm>
            <a:custGeom>
              <a:rect b="b" l="l" r="r" t="t"/>
              <a:pathLst>
                <a:path extrusionOk="0" h="503" w="588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3"/>
            <p:cNvSpPr/>
            <p:nvPr/>
          </p:nvSpPr>
          <p:spPr>
            <a:xfrm>
              <a:off x="2940000" y="3484425"/>
              <a:ext cx="14650" cy="12575"/>
            </a:xfrm>
            <a:custGeom>
              <a:rect b="b" l="l" r="r" t="t"/>
              <a:pathLst>
                <a:path extrusionOk="0" h="503" w="586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8" name="Google Shape;1458;p23"/>
          <p:cNvGrpSpPr/>
          <p:nvPr/>
        </p:nvGrpSpPr>
        <p:grpSpPr>
          <a:xfrm>
            <a:off x="1521017" y="269653"/>
            <a:ext cx="1490178" cy="21378"/>
            <a:chOff x="2940000" y="3484425"/>
            <a:chExt cx="876575" cy="12575"/>
          </a:xfrm>
        </p:grpSpPr>
        <p:sp>
          <p:nvSpPr>
            <p:cNvPr id="1459" name="Google Shape;1459;p23"/>
            <p:cNvSpPr/>
            <p:nvPr/>
          </p:nvSpPr>
          <p:spPr>
            <a:xfrm>
              <a:off x="3566825" y="3484425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3"/>
            <p:cNvSpPr/>
            <p:nvPr/>
          </p:nvSpPr>
          <p:spPr>
            <a:xfrm>
              <a:off x="3488475" y="3484425"/>
              <a:ext cx="14650" cy="12575"/>
            </a:xfrm>
            <a:custGeom>
              <a:rect b="b" l="l" r="r" t="t"/>
              <a:pathLst>
                <a:path extrusionOk="0" h="503" w="586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3"/>
            <p:cNvSpPr/>
            <p:nvPr/>
          </p:nvSpPr>
          <p:spPr>
            <a:xfrm>
              <a:off x="3410100" y="3484425"/>
              <a:ext cx="14700" cy="12575"/>
            </a:xfrm>
            <a:custGeom>
              <a:rect b="b" l="l" r="r" t="t"/>
              <a:pathLst>
                <a:path extrusionOk="0" h="503" w="588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3"/>
            <p:cNvSpPr/>
            <p:nvPr/>
          </p:nvSpPr>
          <p:spPr>
            <a:xfrm>
              <a:off x="3331775" y="3484425"/>
              <a:ext cx="14650" cy="12575"/>
            </a:xfrm>
            <a:custGeom>
              <a:rect b="b" l="l" r="r" t="t"/>
              <a:pathLst>
                <a:path extrusionOk="0" h="503" w="586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3"/>
            <p:cNvSpPr/>
            <p:nvPr/>
          </p:nvSpPr>
          <p:spPr>
            <a:xfrm>
              <a:off x="3801875" y="3484425"/>
              <a:ext cx="14700" cy="12575"/>
            </a:xfrm>
            <a:custGeom>
              <a:rect b="b" l="l" r="r" t="t"/>
              <a:pathLst>
                <a:path extrusionOk="0" h="503" w="588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3"/>
            <p:cNvSpPr/>
            <p:nvPr/>
          </p:nvSpPr>
          <p:spPr>
            <a:xfrm>
              <a:off x="3723550" y="3484425"/>
              <a:ext cx="14650" cy="12575"/>
            </a:xfrm>
            <a:custGeom>
              <a:rect b="b" l="l" r="r" t="t"/>
              <a:pathLst>
                <a:path extrusionOk="0" h="503" w="586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3"/>
            <p:cNvSpPr/>
            <p:nvPr/>
          </p:nvSpPr>
          <p:spPr>
            <a:xfrm>
              <a:off x="3645175" y="3484425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3"/>
            <p:cNvSpPr/>
            <p:nvPr/>
          </p:nvSpPr>
          <p:spPr>
            <a:xfrm>
              <a:off x="3253400" y="3484425"/>
              <a:ext cx="14675" cy="12575"/>
            </a:xfrm>
            <a:custGeom>
              <a:rect b="b" l="l" r="r" t="t"/>
              <a:pathLst>
                <a:path extrusionOk="0" h="503" w="587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3"/>
            <p:cNvSpPr/>
            <p:nvPr/>
          </p:nvSpPr>
          <p:spPr>
            <a:xfrm>
              <a:off x="3175075" y="3484425"/>
              <a:ext cx="14700" cy="12575"/>
            </a:xfrm>
            <a:custGeom>
              <a:rect b="b" l="l" r="r" t="t"/>
              <a:pathLst>
                <a:path extrusionOk="0" h="503" w="588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3"/>
            <p:cNvSpPr/>
            <p:nvPr/>
          </p:nvSpPr>
          <p:spPr>
            <a:xfrm>
              <a:off x="3096700" y="3484425"/>
              <a:ext cx="14700" cy="12575"/>
            </a:xfrm>
            <a:custGeom>
              <a:rect b="b" l="l" r="r" t="t"/>
              <a:pathLst>
                <a:path extrusionOk="0" h="503" w="588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3"/>
            <p:cNvSpPr/>
            <p:nvPr/>
          </p:nvSpPr>
          <p:spPr>
            <a:xfrm>
              <a:off x="3018325" y="3484425"/>
              <a:ext cx="14700" cy="12575"/>
            </a:xfrm>
            <a:custGeom>
              <a:rect b="b" l="l" r="r" t="t"/>
              <a:pathLst>
                <a:path extrusionOk="0" h="503" w="588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3"/>
            <p:cNvSpPr/>
            <p:nvPr/>
          </p:nvSpPr>
          <p:spPr>
            <a:xfrm>
              <a:off x="2940000" y="3484425"/>
              <a:ext cx="14650" cy="12575"/>
            </a:xfrm>
            <a:custGeom>
              <a:rect b="b" l="l" r="r" t="t"/>
              <a:pathLst>
                <a:path extrusionOk="0" h="503" w="586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1" name="Google Shape;1471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72" name="Google Shape;14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025" y="699275"/>
            <a:ext cx="2119642" cy="42336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1540000" dist="190500">
              <a:srgbClr val="000000">
                <a:alpha val="50000"/>
              </a:srgbClr>
            </a:outerShdw>
          </a:effectLst>
        </p:spPr>
      </p:pic>
      <p:pic>
        <p:nvPicPr>
          <p:cNvPr id="1473" name="Google Shape;14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1492" y="699275"/>
            <a:ext cx="2101320" cy="42336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1540000" dist="1905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24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24"/>
          <p:cNvSpPr txBox="1"/>
          <p:nvPr>
            <p:ph type="title"/>
          </p:nvPr>
        </p:nvSpPr>
        <p:spPr>
          <a:xfrm>
            <a:off x="1365850" y="445025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CASOS DE USO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480" name="Google Shape;1480;p24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481" name="Google Shape;1481;p24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4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4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84" name="Google Shape;14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075" y="1038500"/>
            <a:ext cx="3834076" cy="382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5" name="Google Shape;1485;p24"/>
          <p:cNvPicPr preferRelativeResize="0"/>
          <p:nvPr/>
        </p:nvPicPr>
        <p:blipFill rotWithShape="1">
          <a:blip r:embed="rId3">
            <a:alphaModFix/>
          </a:blip>
          <a:srcRect b="72165" l="0" r="0" t="0"/>
          <a:stretch/>
        </p:blipFill>
        <p:spPr>
          <a:xfrm>
            <a:off x="1157788" y="1601763"/>
            <a:ext cx="6993900" cy="1939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6" name="Google Shape;1486;p24"/>
          <p:cNvPicPr preferRelativeResize="0"/>
          <p:nvPr/>
        </p:nvPicPr>
        <p:blipFill rotWithShape="1">
          <a:blip r:embed="rId3">
            <a:alphaModFix/>
          </a:blip>
          <a:srcRect b="41005" l="0" r="0" t="25694"/>
          <a:stretch/>
        </p:blipFill>
        <p:spPr>
          <a:xfrm>
            <a:off x="1504475" y="1601775"/>
            <a:ext cx="6793277" cy="225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7" name="Google Shape;1487;p24"/>
          <p:cNvPicPr preferRelativeResize="0"/>
          <p:nvPr/>
        </p:nvPicPr>
        <p:blipFill rotWithShape="1">
          <a:blip r:embed="rId3">
            <a:alphaModFix/>
          </a:blip>
          <a:srcRect b="0" l="0" r="0" t="58994"/>
          <a:stretch/>
        </p:blipFill>
        <p:spPr>
          <a:xfrm>
            <a:off x="938175" y="1350175"/>
            <a:ext cx="7351875" cy="3004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25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25"/>
          <p:cNvSpPr txBox="1"/>
          <p:nvPr>
            <p:ph type="title"/>
          </p:nvPr>
        </p:nvSpPr>
        <p:spPr>
          <a:xfrm>
            <a:off x="1365850" y="445025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de CLases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494" name="Google Shape;1494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495" name="Google Shape;1495;p25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5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5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98" name="Google Shape;1498;p25"/>
          <p:cNvPicPr preferRelativeResize="0"/>
          <p:nvPr/>
        </p:nvPicPr>
        <p:blipFill rotWithShape="1">
          <a:blip r:embed="rId3">
            <a:alphaModFix/>
          </a:blip>
          <a:srcRect b="0" l="0" r="0" t="1341"/>
          <a:stretch/>
        </p:blipFill>
        <p:spPr>
          <a:xfrm>
            <a:off x="922125" y="1017725"/>
            <a:ext cx="7299748" cy="376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26"/>
          <p:cNvSpPr txBox="1"/>
          <p:nvPr>
            <p:ph type="title"/>
          </p:nvPr>
        </p:nvSpPr>
        <p:spPr>
          <a:xfrm>
            <a:off x="2065150" y="2913650"/>
            <a:ext cx="5095200" cy="78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https://www.figma.com/file/yaCabZNvd4jmsPt2SsrRIa/Pretect-Draft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https://github.com/IntroCompuMovil202110/Pretect</a:t>
            </a:r>
            <a:endParaRPr sz="1000"/>
          </a:p>
        </p:txBody>
      </p:sp>
      <p:sp>
        <p:nvSpPr>
          <p:cNvPr id="1504" name="Google Shape;1504;p26"/>
          <p:cNvSpPr txBox="1"/>
          <p:nvPr>
            <p:ph idx="1" type="subTitle"/>
          </p:nvPr>
        </p:nvSpPr>
        <p:spPr>
          <a:xfrm>
            <a:off x="1836750" y="1863848"/>
            <a:ext cx="5470500" cy="9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¡GRACIAS!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rnational Programmers Day by Slidesgo">
  <a:themeElements>
    <a:clrScheme name="Simple Light">
      <a:dk1>
        <a:srgbClr val="FFFFFF"/>
      </a:dk1>
      <a:lt1>
        <a:srgbClr val="FFFFFF"/>
      </a:lt1>
      <a:dk2>
        <a:srgbClr val="011635"/>
      </a:dk2>
      <a:lt2>
        <a:srgbClr val="F99AAA"/>
      </a:lt2>
      <a:accent1>
        <a:srgbClr val="F9CAD2"/>
      </a:accent1>
      <a:accent2>
        <a:srgbClr val="F4DC90"/>
      </a:accent2>
      <a:accent3>
        <a:srgbClr val="00CFBE"/>
      </a:accent3>
      <a:accent4>
        <a:srgbClr val="8791FF"/>
      </a:accent4>
      <a:accent5>
        <a:srgbClr val="5863E0"/>
      </a:accent5>
      <a:accent6>
        <a:srgbClr val="011635"/>
      </a:accent6>
      <a:hlink>
        <a:srgbClr val="849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