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435E3-50DC-40F9-A1AE-9898B483C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F02EF0-521D-439A-B0F6-5D82B32CD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3361B4-4569-47A3-B01E-71D95225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EB1D-B041-45E9-96B6-75AA261B967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A4237F-F802-49E0-BA6A-7FA05F67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459F23-2024-4A6F-8B8A-5A6FD65F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15-D2B3-45C3-8D4C-16D2F501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7BACF-194A-47C5-8760-4DAA9D98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461F3F-4BD9-484D-B1C2-9C28171F2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46B48A-1868-47FC-975A-FE2DD434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EB1D-B041-45E9-96B6-75AA261B967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058BC3-BA72-4DF4-BE40-FE4BE2CD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D8530E-6D9F-4A0E-8E17-31F86807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15-D2B3-45C3-8D4C-16D2F501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1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5C4C27-5089-4511-9377-BF9091559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31D089-9323-4DEB-A83C-C886BD2B0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A0D349-1565-4B1F-AADF-A854CCBF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EB1D-B041-45E9-96B6-75AA261B967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4D39CB-2FB6-4045-BF8E-E4B1E3D4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E23ADA-C975-4FF5-8514-3FE51609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15-D2B3-45C3-8D4C-16D2F501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9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6CB0E-7B48-4993-96EA-C8AB6BF7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ECA195-C201-43C5-95F6-899CD0B41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BC41E-54E9-479C-9428-C9BBC1AD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EB1D-B041-45E9-96B6-75AA261B967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3B9D34-5A90-4885-A2B7-AC13AEE9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43E0FE-CEDD-4A09-AF4D-C64B7B99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15-D2B3-45C3-8D4C-16D2F501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2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8A529-D873-4741-ACC4-08CA062F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AF3C31-B543-47FD-808D-6E762C3F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2C09D5-68A0-45C5-A837-DE6715BB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EB1D-B041-45E9-96B6-75AA261B967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E687A7-FA37-447B-9130-3A083DFB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394B5D-8AA9-4EAB-9AEA-B94A25F2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15-D2B3-45C3-8D4C-16D2F501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5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F6415-3A2D-415D-84E0-055EBFD4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C659D7-943A-406F-BE91-44B506628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34D85E-ACA9-4291-BA34-0F78CB35F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6851A3-9E44-453B-9806-BC5AC72E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EB1D-B041-45E9-96B6-75AA261B967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5AA5B2-038B-439D-B09E-7CAFBAE2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2CB5ED-5BD6-4CDF-9C02-B24283D2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15-D2B3-45C3-8D4C-16D2F501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6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781EF-3B86-4B0D-AF8B-9405AAB6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17413D-1096-4CDD-97E9-701E7B84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0E6285-2DD3-474E-A172-FA48EDF78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D272E7-6561-40D9-87D4-7E7F91425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809BDD-F658-4B9A-81C6-BA39C55ED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4CDE63-C70B-4E37-88B8-9B74DC47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EB1D-B041-45E9-96B6-75AA261B967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66B5B1-4803-4941-8F6D-C4A69947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776BD1-6C63-4A80-A2AE-DC337805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15-D2B3-45C3-8D4C-16D2F501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2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2E68A-2B53-4AA6-836C-11F47094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25E896-884D-4842-8C29-C6F1E0E5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EB1D-B041-45E9-96B6-75AA261B967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53ED32-EDD2-4BC0-AE43-1CD57F85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871E80-1A0E-498D-A48A-B3F0DBC8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15-D2B3-45C3-8D4C-16D2F501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744D57-755F-43AB-A2EF-94A67375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EB1D-B041-45E9-96B6-75AA261B967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431893-A3E8-4046-8AD6-D348A288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3FE1BA-EAC0-42EA-AB90-B5159E1F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15-D2B3-45C3-8D4C-16D2F501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3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4B19B-72AC-48A0-9888-D8E2223F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24784-70FD-492B-8273-D5540F348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E8E1CE-2B06-4B70-8AFA-BFA3D823A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D23577-996E-4FBC-927B-CE1F0F2C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EB1D-B041-45E9-96B6-75AA261B967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0488B5-0FFA-404C-B89B-BA2A8AE0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80E1B0-31BD-4657-9736-71B3656A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15-D2B3-45C3-8D4C-16D2F501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5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8B1F5-9D50-457D-9210-1F1B83D7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CD76B8-2C71-4F6E-A90E-48B76CE50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120E61-7590-48BD-94B2-1543BD7AE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2A3D33-C483-4C75-87FD-9792E631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EB1D-B041-45E9-96B6-75AA261B967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316D8E-8008-43B8-A0AE-9D5C7151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7C3015-B214-4E43-A85B-351BE544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15-D2B3-45C3-8D4C-16D2F501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2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EC4806-2418-47B2-8BE5-9FCFA2A7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15C513-F59E-4718-8711-42C1AA2CF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7D85B9-3C61-45C0-9D4A-2F8E5593E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FEB1D-B041-45E9-96B6-75AA261B967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6992F8-8C07-41B9-89CD-745FE0861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C0B6B-C5D9-4F1C-BD50-12521A8C7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A415-D2B3-45C3-8D4C-16D2F501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ADBAE-D878-477B-9185-653EB4B3D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s-CO" sz="5400" dirty="0"/>
              <a:t>Segunda entrega</a:t>
            </a:r>
            <a:endParaRPr lang="en-US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B92DCC-8205-4F0E-A718-AC0DF0E4E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 fontScale="70000" lnSpcReduction="20000"/>
          </a:bodyPr>
          <a:lstStyle/>
          <a:p>
            <a:pPr algn="l"/>
            <a:r>
              <a:rPr lang="es-CO" sz="2000" dirty="0"/>
              <a:t>Santiago Caroprese Hidalgo</a:t>
            </a:r>
          </a:p>
          <a:p>
            <a:pPr algn="l"/>
            <a:r>
              <a:rPr lang="es-CO" sz="2000" dirty="0"/>
              <a:t>Diego Trujillo</a:t>
            </a:r>
          </a:p>
          <a:p>
            <a:pPr algn="l"/>
            <a:r>
              <a:rPr lang="es-CO" sz="2000" dirty="0" err="1"/>
              <a:t>Ivan</a:t>
            </a:r>
            <a:r>
              <a:rPr lang="es-CO" sz="2000" dirty="0"/>
              <a:t> Sandoval</a:t>
            </a:r>
          </a:p>
          <a:p>
            <a:pPr algn="l"/>
            <a:r>
              <a:rPr lang="es-CO" sz="2000" dirty="0"/>
              <a:t>Joan Velandia</a:t>
            </a:r>
            <a:endParaRPr lang="en-US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9C128A28-AAC7-4B0C-B804-0E9E28205C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4402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4C55D-CB2F-4692-9A91-5A080D82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94" y="2440311"/>
            <a:ext cx="3667039" cy="1676603"/>
          </a:xfrm>
        </p:spPr>
        <p:txBody>
          <a:bodyPr>
            <a:normAutofit/>
          </a:bodyPr>
          <a:lstStyle/>
          <a:p>
            <a:r>
              <a:rPr lang="es-CO" sz="5400" b="1" dirty="0"/>
              <a:t>Casos de uso</a:t>
            </a:r>
            <a:endParaRPr lang="en-US" sz="5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B0E09604-1950-4C48-AF98-758EE6818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402"/>
          <a:stretch/>
        </p:blipFill>
        <p:spPr>
          <a:xfrm>
            <a:off x="4759495" y="180975"/>
            <a:ext cx="6792843" cy="60369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172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 descr="Diagrama, Esquemático&#10;&#10;Descripción generada automáticamente">
            <a:extLst>
              <a:ext uri="{FF2B5EF4-FFF2-40B4-BE49-F238E27FC236}">
                <a16:creationId xmlns:a16="http://schemas.microsoft.com/office/drawing/2014/main" id="{C0D989AD-F47A-4830-813F-7FA732E09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12" y="0"/>
            <a:ext cx="7322878" cy="677366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ítulo 1">
            <a:extLst>
              <a:ext uri="{FF2B5EF4-FFF2-40B4-BE49-F238E27FC236}">
                <a16:creationId xmlns:a16="http://schemas.microsoft.com/office/drawing/2014/main" id="{62536124-559C-46E6-B95E-6C811D59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1389" y="4822904"/>
            <a:ext cx="3667039" cy="1676603"/>
          </a:xfrm>
        </p:spPr>
        <p:txBody>
          <a:bodyPr>
            <a:normAutofit/>
          </a:bodyPr>
          <a:lstStyle/>
          <a:p>
            <a:r>
              <a:rPr lang="es-CO" sz="4800" b="1" dirty="0">
                <a:solidFill>
                  <a:schemeClr val="bg1"/>
                </a:solidFill>
              </a:rPr>
              <a:t>Diagrama de clases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52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Segunda entrega</vt:lpstr>
      <vt:lpstr>Casos de uso</vt:lpstr>
      <vt:lpstr>Diagrama de clases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Segunda entrega</dc:title>
  <dc:creator>Santiago Andres Caroprese Hidalgo</dc:creator>
  <cp:lastModifiedBy>Santiago Andres Caroprese Hidalgo</cp:lastModifiedBy>
  <cp:revision>1</cp:revision>
  <dcterms:created xsi:type="dcterms:W3CDTF">2021-04-27T13:09:53Z</dcterms:created>
  <dcterms:modified xsi:type="dcterms:W3CDTF">2021-04-27T13:17:07Z</dcterms:modified>
</cp:coreProperties>
</file>