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456" dt="2021-03-02T02:34:22.606"/>
    <p1510:client id="{1353B09F-8050-B000-DA9F-B097B2FD05FD}" v="19" dt="2021-03-02T13:16:41.829"/>
    <p1510:client id="{4BD9060A-8C66-441D-AD88-FAE8442686F4}" v="40" dt="2021-03-02T03:32:23.503"/>
    <p1510:client id="{B7094F2F-93BB-43A6-93A1-D39FDBFFA231}" v="136" dt="2021-03-02T05:07:15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7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3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wo hikers helping one another up a rock">
            <a:extLst>
              <a:ext uri="{FF2B5EF4-FFF2-40B4-BE49-F238E27FC236}">
                <a16:creationId xmlns:a16="http://schemas.microsoft.com/office/drawing/2014/main" id="{DE3E3E00-86A2-4C7B-B83F-7E064ACDE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SportsLink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0" tIns="45720" rIns="0" bIns="45720" rtlCol="0" anchor="t">
            <a:noAutofit/>
          </a:bodyPr>
          <a:lstStyle/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Diego Fernando Trujillo Alvarez</a:t>
            </a:r>
            <a:endParaRPr lang="en-US" sz="1400" b="1">
              <a:solidFill>
                <a:srgbClr val="FFFFFF"/>
              </a:solidFill>
              <a:cs typeface="Calibri"/>
            </a:endParaRPr>
          </a:p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Ivan Dario Sandoval Acosta</a:t>
            </a:r>
            <a:endParaRPr lang="en-US" sz="1400" b="1">
              <a:solidFill>
                <a:srgbClr val="FFFFFF"/>
              </a:solidFill>
              <a:cs typeface="Calibri" panose="020F0502020204030204"/>
            </a:endParaRPr>
          </a:p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Joan Sebastian Velandia </a:t>
            </a:r>
            <a:r>
              <a:rPr lang="en-US" sz="1400" b="1" err="1">
                <a:solidFill>
                  <a:srgbClr val="FFFFFF"/>
                </a:solidFill>
              </a:rPr>
              <a:t>Guataquira</a:t>
            </a:r>
            <a:endParaRPr lang="en-US" sz="1400" b="1">
              <a:solidFill>
                <a:srgbClr val="FFFFFF"/>
              </a:solidFill>
              <a:cs typeface="Calibri" panose="020F0502020204030204"/>
            </a:endParaRPr>
          </a:p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Santiago Andres </a:t>
            </a:r>
            <a:r>
              <a:rPr lang="en-US" sz="1400" b="1" err="1">
                <a:solidFill>
                  <a:srgbClr val="FFFFFF"/>
                </a:solidFill>
              </a:rPr>
              <a:t>Caroprese</a:t>
            </a:r>
            <a:r>
              <a:rPr lang="en-US" sz="1400" b="1">
                <a:solidFill>
                  <a:srgbClr val="FFFFFF"/>
                </a:solidFill>
              </a:rPr>
              <a:t> Hidalgo</a:t>
            </a:r>
            <a:endParaRPr lang="en-US" sz="1400" b="1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591235"/>
          </a:xfrm>
        </p:spPr>
        <p:txBody>
          <a:bodyPr anchor="b">
            <a:normAutofit/>
          </a:bodyPr>
          <a:lstStyle/>
          <a:p>
            <a:pPr algn="ctr"/>
            <a:r>
              <a:rPr lang="es-CO" sz="2800">
                <a:solidFill>
                  <a:schemeClr val="bg1">
                    <a:alpha val="60000"/>
                  </a:schemeClr>
                </a:solidFill>
                <a:cs typeface="Calibri Light"/>
              </a:rPr>
              <a:t>Diseño</a:t>
            </a:r>
            <a:r>
              <a:rPr lang="en-US" sz="2800">
                <a:solidFill>
                  <a:schemeClr val="bg1">
                    <a:alpha val="60000"/>
                  </a:schemeClr>
                </a:solidFill>
                <a:cs typeface="Calibri Light"/>
              </a:rPr>
              <a:t> de UI (Mockups)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7D0AFF9-D1B4-4B32-AF8A-3EDF4839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78" y="484340"/>
            <a:ext cx="2925289" cy="5878882"/>
          </a:xfrm>
          <a:prstGeom prst="rect">
            <a:avLst/>
          </a:prstGeom>
        </p:spPr>
      </p:pic>
      <p:pic>
        <p:nvPicPr>
          <p:cNvPr id="7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90AF5E83-C02A-4F32-B3DD-9273E785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359" y="484340"/>
            <a:ext cx="2949690" cy="58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FFEDA-5F72-4C24-BD2A-AF6F49D1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Implementación UI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51307-F33A-4EE6-9263-BA9F6D9F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2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3C768-854F-4873-807C-67EE3906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Propuesta (Canvas)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9A81A84-FC76-455C-A01A-4454C1263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018234"/>
              </p:ext>
            </p:extLst>
          </p:nvPr>
        </p:nvGraphicFramePr>
        <p:xfrm>
          <a:off x="3983999" y="272110"/>
          <a:ext cx="8089813" cy="6184673"/>
        </p:xfrm>
        <a:graphic>
          <a:graphicData uri="http://schemas.openxmlformats.org/drawingml/2006/table">
            <a:tbl>
              <a:tblPr firstRow="1" firstCol="1" bandRow="1"/>
              <a:tblGrid>
                <a:gridCol w="1828141">
                  <a:extLst>
                    <a:ext uri="{9D8B030D-6E8A-4147-A177-3AD203B41FA5}">
                      <a16:colId xmlns:a16="http://schemas.microsoft.com/office/drawing/2014/main" val="1932002909"/>
                    </a:ext>
                  </a:extLst>
                </a:gridCol>
                <a:gridCol w="1548749">
                  <a:extLst>
                    <a:ext uri="{9D8B030D-6E8A-4147-A177-3AD203B41FA5}">
                      <a16:colId xmlns:a16="http://schemas.microsoft.com/office/drawing/2014/main" val="1521077997"/>
                    </a:ext>
                  </a:extLst>
                </a:gridCol>
                <a:gridCol w="1387548">
                  <a:extLst>
                    <a:ext uri="{9D8B030D-6E8A-4147-A177-3AD203B41FA5}">
                      <a16:colId xmlns:a16="http://schemas.microsoft.com/office/drawing/2014/main" val="1322901008"/>
                    </a:ext>
                  </a:extLst>
                </a:gridCol>
                <a:gridCol w="293963">
                  <a:extLst>
                    <a:ext uri="{9D8B030D-6E8A-4147-A177-3AD203B41FA5}">
                      <a16:colId xmlns:a16="http://schemas.microsoft.com/office/drawing/2014/main" val="1667347402"/>
                    </a:ext>
                  </a:extLst>
                </a:gridCol>
                <a:gridCol w="1501192">
                  <a:extLst>
                    <a:ext uri="{9D8B030D-6E8A-4147-A177-3AD203B41FA5}">
                      <a16:colId xmlns:a16="http://schemas.microsoft.com/office/drawing/2014/main" val="3258569416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784221431"/>
                    </a:ext>
                  </a:extLst>
                </a:gridCol>
              </a:tblGrid>
              <a:tr h="2495865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Problema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Falta de voluntad en las personas para realizar actividad física, debido a la dificultad para encontrar personas que desean realizar la misma actividad.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Necesitan de un grupo de personas confiables que desean realizar una actividad física/deportiva.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78" marR="56478" marT="28239" marB="282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Solución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Postear y unirse a encuentros de actividades físicas.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358" marR="42358" marT="58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Propuesta de valor única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b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Plataforma para facilitar el encuentro entre personas que desean realizar actividades físicas grupales, con la opción de postear multimedia de aquellos encuentros realizados.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78" marR="56478" marT="28239" marB="282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Ventaja Injusta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Primeros en ingresar a este mercado con un producto único.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358" marR="42358" marT="58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Segmento de clientes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Personas entre 18-60 años, que buscan realizar actividad física en grupo.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78" marR="56478" marT="28239" marB="282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605372"/>
                  </a:ext>
                </a:extLst>
              </a:tr>
              <a:tr h="27637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Métricas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Claves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Cantidad de usuarios que usan la aplicación frecuentemente.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358" marR="42358" marT="58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Canales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Publicidad en redes sociales y crecimiento boca a boca.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358" marR="42358" marT="58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34434"/>
                  </a:ext>
                </a:extLst>
              </a:tr>
              <a:tr h="925086">
                <a:tc gridSpan="3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Estructura de coste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Desarrollo y mantenimiento de la App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78" marR="56478" marT="28239" marB="282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Fuentes de Ingreso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Publicidad.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78" marR="56478" marT="28239" marB="282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59D73-0E7C-4A0E-ADEB-1C95B31B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casos de uso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4ED2E01-F654-45AC-A667-C75D6BF5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030" y="-1261"/>
            <a:ext cx="7273446" cy="68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3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BD420-BA79-4277-953C-B8713FCA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23EE0896-E6DA-4E0C-BD05-699BD28D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183" y="-1087"/>
            <a:ext cx="7840540" cy="6386817"/>
          </a:xfrm>
        </p:spPr>
      </p:pic>
    </p:spTree>
    <p:extLst>
      <p:ext uri="{BB962C8B-B14F-4D97-AF65-F5344CB8AC3E}">
        <p14:creationId xmlns:p14="http://schemas.microsoft.com/office/powerpoint/2010/main" val="101610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Diseño de UI (Mockups)</a:t>
            </a: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BA3AAA-7B3C-4633-AE00-B0BF3EDC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25" y="560080"/>
            <a:ext cx="1887458" cy="3774916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694C14-0C4C-4B4C-9C7D-DD32C880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42" y="560080"/>
            <a:ext cx="1878020" cy="377491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A849B2F-B238-418B-BB85-B8CC407C5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882271" y="560080"/>
            <a:ext cx="1887458" cy="3774916"/>
          </a:xfrm>
          <a:prstGeom prst="rect">
            <a:avLst/>
          </a:prstGeom>
        </p:spPr>
      </p:pic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02D3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4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cs typeface="Calibri Light"/>
              </a:rPr>
              <a:t>Diseño</a:t>
            </a:r>
            <a:r>
              <a:rPr lang="en-US">
                <a:cs typeface="Calibri Light"/>
              </a:rPr>
              <a:t> de UI (Mockups)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595CCE9-592B-4209-B7F8-D500A0D9E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902" y="1710803"/>
            <a:ext cx="2412924" cy="4903788"/>
          </a:xfrm>
        </p:spPr>
      </p:pic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6486A9-C0A1-493F-BFE6-568B64BE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359" y="1695189"/>
            <a:ext cx="2622255" cy="489689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EF05DFF-3D33-4F2E-A038-825E13F8F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377" y="1695189"/>
            <a:ext cx="2442457" cy="48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4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A06314-349B-416F-A673-6EE00A5E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3" y="1844675"/>
            <a:ext cx="2251075" cy="4449763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98DA21-2E0B-47FA-A3A3-C25890DA2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3500" y="1844675"/>
            <a:ext cx="2193925" cy="4449763"/>
          </a:xfr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2A324F-6BE6-43B4-8979-5AFEE4973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38" y="1844675"/>
            <a:ext cx="2189163" cy="444976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C3018A-8ACC-43EB-9D95-08F2F5EB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825" y="1844675"/>
            <a:ext cx="2251075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Diseño de UI (Mockups)</a:t>
            </a:r>
          </a:p>
        </p:txBody>
      </p:sp>
    </p:spTree>
    <p:extLst>
      <p:ext uri="{BB962C8B-B14F-4D97-AF65-F5344CB8AC3E}">
        <p14:creationId xmlns:p14="http://schemas.microsoft.com/office/powerpoint/2010/main" val="391740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s-CO">
                <a:solidFill>
                  <a:schemeClr val="bg1"/>
                </a:solidFill>
                <a:cs typeface="Calibri Light"/>
              </a:rPr>
              <a:t>Diseño</a:t>
            </a:r>
            <a:r>
              <a:rPr lang="en-US">
                <a:solidFill>
                  <a:schemeClr val="bg1"/>
                </a:solidFill>
                <a:cs typeface="Calibri Light"/>
              </a:rPr>
              <a:t> de UI (Mockups)</a:t>
            </a:r>
          </a:p>
        </p:txBody>
      </p:sp>
      <p:pic>
        <p:nvPicPr>
          <p:cNvPr id="3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5A8CB9DF-D9BF-4A25-8746-BECCD5EA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84" y="643469"/>
            <a:ext cx="2799459" cy="5571062"/>
          </a:xfrm>
          <a:prstGeom prst="rect">
            <a:avLst/>
          </a:prstGeom>
        </p:spPr>
      </p:pic>
      <p:pic>
        <p:nvPicPr>
          <p:cNvPr id="4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B489EED1-BA21-4B1F-8418-4BAA3112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320" y="643469"/>
            <a:ext cx="2827314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9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591235"/>
          </a:xfrm>
        </p:spPr>
        <p:txBody>
          <a:bodyPr anchor="b">
            <a:normAutofit/>
          </a:bodyPr>
          <a:lstStyle/>
          <a:p>
            <a:pPr algn="ctr"/>
            <a:r>
              <a:rPr lang="es-CO" sz="2800">
                <a:solidFill>
                  <a:schemeClr val="bg1">
                    <a:alpha val="60000"/>
                  </a:schemeClr>
                </a:solidFill>
                <a:cs typeface="Calibri Light"/>
              </a:rPr>
              <a:t>Diseño</a:t>
            </a:r>
            <a:r>
              <a:rPr lang="en-US" sz="2800">
                <a:solidFill>
                  <a:schemeClr val="bg1">
                    <a:alpha val="60000"/>
                  </a:schemeClr>
                </a:solidFill>
                <a:cs typeface="Calibri Light"/>
              </a:rPr>
              <a:t> de UI (Mockups)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F9055C8-2AEC-4F8C-A912-5846511D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22" y="685802"/>
            <a:ext cx="2729482" cy="5486398"/>
          </a:xfrm>
          <a:prstGeom prst="rect">
            <a:avLst/>
          </a:prstGeom>
        </p:spPr>
      </p:pic>
      <p:pic>
        <p:nvPicPr>
          <p:cNvPr id="4" name="Picture 4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8B9437D7-6AF4-455A-A064-6F31D5BE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383" y="685801"/>
            <a:ext cx="27569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SportsLink</vt:lpstr>
      <vt:lpstr>Propuesta (Canvas)</vt:lpstr>
      <vt:lpstr>Diagrama de casos de uso</vt:lpstr>
      <vt:lpstr>Diagrama de clases</vt:lpstr>
      <vt:lpstr>Diseño de UI (Mockups)</vt:lpstr>
      <vt:lpstr>Diseño de UI (Mockups)</vt:lpstr>
      <vt:lpstr>Diseño de UI (Mockups)</vt:lpstr>
      <vt:lpstr>Diseño de UI (Mockups)</vt:lpstr>
      <vt:lpstr>Diseño de UI (Mockups)</vt:lpstr>
      <vt:lpstr>Diseño de UI (Mockups)</vt:lpstr>
      <vt:lpstr>Implementación UI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2021-03-02T01:36:30Z</dcterms:created>
  <dcterms:modified xsi:type="dcterms:W3CDTF">2021-03-02T13:48:32Z</dcterms:modified>
</cp:coreProperties>
</file>