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8" r:id="rId7"/>
    <p:sldId id="259" r:id="rId8"/>
    <p:sldId id="267" r:id="rId9"/>
    <p:sldId id="260" r:id="rId10"/>
    <p:sldId id="266" r:id="rId11"/>
    <p:sldId id="261" r:id="rId12"/>
    <p:sldId id="262" r:id="rId13"/>
    <p:sldId id="265" r:id="rId14"/>
    <p:sldId id="264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F7129-2A4A-47F0-B6AA-C156E7477F05}" v="12" dt="2021-06-01T01:39:15.571"/>
    <p1510:client id="{0CD235C9-DCDB-49BC-A53F-EA831104E532}" v="54" dt="2021-06-01T02:49:44.576"/>
    <p1510:client id="{6A69E800-EFA8-A85D-0540-9F0AC2404BC9}" v="365" dt="2021-05-31T23:59:39.738"/>
    <p1510:client id="{F4F7ABF4-2FF2-45C7-8120-F7EB35DF4E60}" v="26" dt="2021-06-01T13:42:29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0FAE97-1210-4E36-A60A-8BA798A12A99}" type="datetime1">
              <a:rPr lang="es-ES" smtClean="0"/>
              <a:t>01/06/2021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D3D879-06F7-4BB3-9FD8-DADB216A1AB3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redapi.com/documentation#endpoints-accessibility-rang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https://www.boredapi.com/documentation#endpoints-accessibility-range</a:t>
            </a:r>
          </a:p>
          <a:p>
            <a:r>
              <a:rPr lang="es-CO" dirty="0" err="1">
                <a:hlinkClick r:id="rId3"/>
              </a:rPr>
              <a:t>Bored</a:t>
            </a:r>
            <a:r>
              <a:rPr lang="es-CO" dirty="0">
                <a:hlinkClick r:id="rId3"/>
              </a:rPr>
              <a:t> API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43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14CEBD4D-085C-498A-87ED-B94FC4CBCFC7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3C0138-BF83-46A1-914E-F1E2A8306695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0568A9-B9DF-49AA-9F31-6F462455E52A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DC918-9477-44C9-87CA-58BC8D7EC64E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A7CFC-FF55-48D5-B9D9-FA93FB0A1F63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DBD11-34E4-448E-809B-329C5E8C1419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DB1031-BFAF-464E-A517-D151D571897F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BED521-1CC1-404B-8AD1-BBD24E269425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3E9304-DC69-42FE-B771-884D748CD27D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93D1A9-6AEF-4FF0-93A8-BB445C605128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AA2184-F169-47A9-9381-0045417AD705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C354E2A-D5C7-4832-8F7D-7F0C53F06735}" type="datetime1">
              <a:rPr lang="es-ES" noProof="0" smtClean="0"/>
              <a:t>01/06/2021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771769"/>
          </a:xfrm>
        </p:spPr>
        <p:txBody>
          <a:bodyPr numCol="2" rtlCol="0" anchor="t">
            <a:normAutofit fontScale="25000" lnSpcReduction="20000"/>
          </a:bodyPr>
          <a:lstStyle/>
          <a:p>
            <a:r>
              <a:rPr lang="es-ES" sz="9600" dirty="0">
                <a:solidFill>
                  <a:srgbClr val="FFFFFF"/>
                </a:solidFill>
              </a:rPr>
              <a:t>Santiago </a:t>
            </a:r>
            <a:r>
              <a:rPr lang="es-ES" sz="9600" dirty="0" err="1">
                <a:solidFill>
                  <a:srgbClr val="FFFFFF"/>
                </a:solidFill>
              </a:rPr>
              <a:t>Caroprese</a:t>
            </a:r>
            <a:endParaRPr lang="es-ES" sz="9600" dirty="0">
              <a:solidFill>
                <a:srgbClr val="FFFFFF"/>
              </a:solidFill>
            </a:endParaRPr>
          </a:p>
          <a:p>
            <a:r>
              <a:rPr lang="es-ES" sz="9600" dirty="0" err="1">
                <a:solidFill>
                  <a:srgbClr val="FFFFFF"/>
                </a:solidFill>
              </a:rPr>
              <a:t>Ivan</a:t>
            </a:r>
            <a:r>
              <a:rPr lang="es-ES" sz="9600" dirty="0">
                <a:solidFill>
                  <a:srgbClr val="FFFFFF"/>
                </a:solidFill>
              </a:rPr>
              <a:t> Sandoval</a:t>
            </a:r>
          </a:p>
          <a:p>
            <a:r>
              <a:rPr lang="es-ES" sz="9600" dirty="0">
                <a:solidFill>
                  <a:srgbClr val="FFFFFF"/>
                </a:solidFill>
              </a:rPr>
              <a:t>Diego Trujillo</a:t>
            </a:r>
          </a:p>
          <a:p>
            <a:r>
              <a:rPr lang="es-ES" sz="9600" dirty="0">
                <a:solidFill>
                  <a:srgbClr val="FFFFFF"/>
                </a:solidFill>
              </a:rPr>
              <a:t>Joan Velandia</a:t>
            </a:r>
          </a:p>
          <a:p>
            <a:endParaRPr lang="es-ES" dirty="0">
              <a:solidFill>
                <a:srgbClr val="FFFFFF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490DF44B-61AE-4273-9797-1CE37FC07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042" y="457579"/>
            <a:ext cx="3740263" cy="37402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C3C9-5475-442D-9C6E-1114A76E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kern="1200" cap="all" spc="100" baseline="0">
                <a:latin typeface="+mj-lt"/>
                <a:ea typeface="+mj-ea"/>
                <a:cs typeface="+mj-cs"/>
              </a:rPr>
              <a:t>DEMO FUNCIONAL</a:t>
            </a:r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2861D16B-ED05-4F14-A93A-3815F89085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9887" y="2286000"/>
            <a:ext cx="4023360" cy="4023360"/>
          </a:xfrm>
          <a:noFill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F78D755-BA2F-4F54-8152-64D92B0E37E7}"/>
              </a:ext>
            </a:extLst>
          </p:cNvPr>
          <p:cNvSpPr txBox="1"/>
          <p:nvPr/>
        </p:nvSpPr>
        <p:spPr>
          <a:xfrm>
            <a:off x="5989320" y="2286000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s-ES" sz="2200"/>
              <a:t>Autenticación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s-ES" sz="2200"/>
              <a:t>Creación de encuentros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s-ES" sz="2200"/>
              <a:t>Seguimiento de miembros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s-ES" sz="2200"/>
              <a:t>Notificaciones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s-ES" sz="2200"/>
              <a:t>Chat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s-ES" sz="2200"/>
              <a:t>Servicio REST consumido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s-ES" sz="2200"/>
              <a:t>Demo de flutter</a:t>
            </a:r>
          </a:p>
        </p:txBody>
      </p:sp>
    </p:spTree>
    <p:extLst>
      <p:ext uri="{BB962C8B-B14F-4D97-AF65-F5344CB8AC3E}">
        <p14:creationId xmlns:p14="http://schemas.microsoft.com/office/powerpoint/2010/main" val="382495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F0FC-EB0F-4C87-9800-72D5C745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/>
          <a:p>
            <a:r>
              <a:rPr lang="en-US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117569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4404-B3E2-4F04-9173-EB4F29CE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 de </a:t>
            </a:r>
            <a:r>
              <a:rPr lang="en-US" err="1"/>
              <a:t>negocio</a:t>
            </a:r>
            <a:r>
              <a:rPr lang="en-US"/>
              <a:t> Y </a:t>
            </a:r>
            <a:r>
              <a:rPr lang="en-US" err="1"/>
              <a:t>propuesta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790371-A5B4-48CE-8053-135A40FAB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72898"/>
              </p:ext>
            </p:extLst>
          </p:nvPr>
        </p:nvGraphicFramePr>
        <p:xfrm>
          <a:off x="584790" y="1754372"/>
          <a:ext cx="11084758" cy="4722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004">
                  <a:extLst>
                    <a:ext uri="{9D8B030D-6E8A-4147-A177-3AD203B41FA5}">
                      <a16:colId xmlns:a16="http://schemas.microsoft.com/office/drawing/2014/main" val="2376622812"/>
                    </a:ext>
                  </a:extLst>
                </a:gridCol>
                <a:gridCol w="2530004">
                  <a:extLst>
                    <a:ext uri="{9D8B030D-6E8A-4147-A177-3AD203B41FA5}">
                      <a16:colId xmlns:a16="http://schemas.microsoft.com/office/drawing/2014/main" val="771827118"/>
                    </a:ext>
                  </a:extLst>
                </a:gridCol>
                <a:gridCol w="580435">
                  <a:extLst>
                    <a:ext uri="{9D8B030D-6E8A-4147-A177-3AD203B41FA5}">
                      <a16:colId xmlns:a16="http://schemas.microsoft.com/office/drawing/2014/main" val="155052109"/>
                    </a:ext>
                  </a:extLst>
                </a:gridCol>
                <a:gridCol w="1500672">
                  <a:extLst>
                    <a:ext uri="{9D8B030D-6E8A-4147-A177-3AD203B41FA5}">
                      <a16:colId xmlns:a16="http://schemas.microsoft.com/office/drawing/2014/main" val="3917644968"/>
                    </a:ext>
                  </a:extLst>
                </a:gridCol>
                <a:gridCol w="2169763">
                  <a:extLst>
                    <a:ext uri="{9D8B030D-6E8A-4147-A177-3AD203B41FA5}">
                      <a16:colId xmlns:a16="http://schemas.microsoft.com/office/drawing/2014/main" val="2112827685"/>
                    </a:ext>
                  </a:extLst>
                </a:gridCol>
                <a:gridCol w="1773880">
                  <a:extLst>
                    <a:ext uri="{9D8B030D-6E8A-4147-A177-3AD203B41FA5}">
                      <a16:colId xmlns:a16="http://schemas.microsoft.com/office/drawing/2014/main" val="1421537005"/>
                    </a:ext>
                  </a:extLst>
                </a:gridCol>
              </a:tblGrid>
              <a:tr h="1524354"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es-CO" sz="1400">
                          <a:effectLst/>
                        </a:rPr>
                        <a:t>Problema </a:t>
                      </a:r>
                      <a:endParaRPr lang="es-CO">
                        <a:effectLst/>
                      </a:endParaRPr>
                    </a:p>
                    <a:p>
                      <a:pPr algn="ctr" rtl="0" fontAlgn="base"/>
                      <a:endParaRPr lang="es-CO">
                        <a:effectLst/>
                      </a:endParaRPr>
                    </a:p>
                    <a:p>
                      <a:pPr algn="l" rtl="0" fontAlgn="base"/>
                      <a:r>
                        <a:rPr lang="es-CO" sz="1200">
                          <a:effectLst/>
                        </a:rPr>
                        <a:t>Falta de voluntad en las personas para realizar actividad física, debido a la dificultad para encontrar personas que desean realizar la misma actividad. </a:t>
                      </a:r>
                      <a:endParaRPr lang="es-CO">
                        <a:effectLst/>
                      </a:endParaRPr>
                    </a:p>
                    <a:p>
                      <a:pPr algn="l" rtl="0" fontAlgn="base"/>
                      <a:endParaRPr lang="es-CO">
                        <a:effectLst/>
                      </a:endParaRPr>
                    </a:p>
                    <a:p>
                      <a:pPr algn="l" rtl="0" fontAlgn="base"/>
                      <a:r>
                        <a:rPr lang="es-CO" sz="1200">
                          <a:effectLst/>
                        </a:rPr>
                        <a:t>Necesitan de un grupo de personas que desean realizar una actividad física/deportiva. </a:t>
                      </a:r>
                      <a:endParaRPr lang="es-CO">
                        <a:effectLst/>
                      </a:endParaRPr>
                    </a:p>
                    <a:p>
                      <a:pPr algn="l" rtl="0" fontAlgn="base"/>
                      <a:endParaRPr lang="es-CO">
                        <a:effectLst/>
                      </a:endParaRPr>
                    </a:p>
                    <a:p>
                      <a:pPr algn="l" rtl="0" fontAlgn="base"/>
                      <a:endParaRPr lang="es-CO">
                        <a:effectLst/>
                      </a:endParaRPr>
                    </a:p>
                    <a:p>
                      <a:pPr algn="l" rtl="0" fontAlgn="base"/>
                      <a:r>
                        <a:rPr lang="es-CO" sz="1100">
                          <a:effectLst/>
                        </a:rPr>
                        <a:t>  </a:t>
                      </a:r>
                      <a:endParaRPr lang="es-CO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CO" sz="1400">
                          <a:effectLst/>
                        </a:rPr>
                        <a:t>Solución </a:t>
                      </a:r>
                      <a:endParaRPr lang="es-CO">
                        <a:effectLst/>
                      </a:endParaRPr>
                    </a:p>
                    <a:p>
                      <a:pPr algn="ctr" rtl="0" fontAlgn="base"/>
                      <a:endParaRPr lang="es-CO">
                        <a:effectLst/>
                      </a:endParaRPr>
                    </a:p>
                    <a:p>
                      <a:pPr algn="l" rtl="0" fontAlgn="base"/>
                      <a:r>
                        <a:rPr lang="es-CO" sz="1200">
                          <a:effectLst/>
                        </a:rPr>
                        <a:t>Postear y unirse a encuentros de determinadas actividades físicas (Ciclismo, ciclismo montaña, senderismo, montanismo). </a:t>
                      </a:r>
                      <a:endParaRPr lang="es-CO">
                        <a:effectLst/>
                      </a:endParaRPr>
                    </a:p>
                    <a:p>
                      <a:pPr algn="l" rtl="0" fontAlgn="base"/>
                      <a:endParaRPr lang="es-CO" b="0" i="0">
                        <a:effectLst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0" fontAlgn="base"/>
                      <a:r>
                        <a:rPr lang="es-CO" sz="1400">
                          <a:effectLst/>
                        </a:rPr>
                        <a:t>Propuesta de valor única </a:t>
                      </a:r>
                      <a:endParaRPr lang="es-CO">
                        <a:effectLst/>
                      </a:endParaRPr>
                    </a:p>
                    <a:p>
                      <a:pPr algn="ctr" rtl="0" fontAlgn="base"/>
                      <a:r>
                        <a:rPr lang="es-CO" sz="1400">
                          <a:effectLst/>
                        </a:rPr>
                        <a:t>  </a:t>
                      </a:r>
                      <a:endParaRPr lang="es-CO">
                        <a:effectLst/>
                      </a:endParaRPr>
                    </a:p>
                    <a:p>
                      <a:pPr algn="l" rtl="0" fontAlgn="base"/>
                      <a:r>
                        <a:rPr lang="es-CO" sz="1200">
                          <a:effectLst/>
                        </a:rPr>
                        <a:t>Plataforma para facilitar el encuentro entre personas que desean realizar actividades físicas grupales, con la opción de hacer seguimiento de aquellos encuentros realizados.  </a:t>
                      </a:r>
                      <a:endParaRPr lang="es-CO">
                        <a:effectLst/>
                      </a:endParaRPr>
                    </a:p>
                    <a:p>
                      <a:pPr algn="just" rtl="0" fontAlgn="base"/>
                      <a:endParaRPr lang="es-CO">
                        <a:effectLst/>
                      </a:endParaRPr>
                    </a:p>
                    <a:p>
                      <a:pPr algn="just" rtl="0" fontAlgn="base"/>
                      <a:r>
                        <a:rPr lang="es-CO" sz="1200">
                          <a:effectLst/>
                        </a:rPr>
                        <a:t>   </a:t>
                      </a:r>
                      <a:endParaRPr lang="es-CO" b="0" i="0">
                        <a:effectLst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CO" sz="1400" dirty="0">
                          <a:effectLst/>
                        </a:rPr>
                        <a:t>Ventaja Injusta </a:t>
                      </a:r>
                      <a:endParaRPr lang="es-CO" dirty="0">
                        <a:effectLst/>
                      </a:endParaRPr>
                    </a:p>
                    <a:p>
                      <a:pPr algn="ctr" rtl="0" fontAlgn="base"/>
                      <a:r>
                        <a:rPr lang="es-CO" sz="1400" dirty="0">
                          <a:effectLst/>
                        </a:rPr>
                        <a:t>  </a:t>
                      </a:r>
                      <a:endParaRPr lang="es-CO" dirty="0">
                        <a:effectLst/>
                      </a:endParaRPr>
                    </a:p>
                    <a:p>
                      <a:pPr algn="l" rtl="0" fontAlgn="base"/>
                      <a:r>
                        <a:rPr lang="es-CO" sz="1200" dirty="0">
                          <a:effectLst/>
                        </a:rPr>
                        <a:t>Primeros en ingresar a este mercado con un producto único. </a:t>
                      </a:r>
                      <a:endParaRPr lang="es-CO" dirty="0">
                        <a:effectLst/>
                      </a:endParaRPr>
                    </a:p>
                    <a:p>
                      <a:pPr algn="l" rtl="0" fontAlgn="base"/>
                      <a:endParaRPr lang="es-CO" b="0" i="0" dirty="0"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es-CO" sz="1400" dirty="0">
                          <a:effectLst/>
                        </a:rPr>
                        <a:t>Segmento de clientes </a:t>
                      </a:r>
                      <a:endParaRPr lang="es-CO" dirty="0">
                        <a:effectLst/>
                      </a:endParaRPr>
                    </a:p>
                    <a:p>
                      <a:pPr algn="ctr" rtl="0" fontAlgn="base"/>
                      <a:r>
                        <a:rPr lang="es-CO" sz="1400" dirty="0">
                          <a:effectLst/>
                        </a:rPr>
                        <a:t>  </a:t>
                      </a:r>
                      <a:endParaRPr lang="es-CO" dirty="0">
                        <a:effectLst/>
                      </a:endParaRPr>
                    </a:p>
                    <a:p>
                      <a:pPr algn="l" rtl="0" fontAlgn="base"/>
                      <a:r>
                        <a:rPr lang="es-CO" sz="1200" dirty="0">
                          <a:effectLst/>
                        </a:rPr>
                        <a:t>Personas entre 18-60 años, que buscan realizar actividad física en grupo. </a:t>
                      </a:r>
                      <a:endParaRPr lang="es-CO" dirty="0">
                        <a:effectLst/>
                      </a:endParaRPr>
                    </a:p>
                    <a:p>
                      <a:pPr algn="l" rtl="0" fontAlgn="base"/>
                      <a:endParaRPr lang="es-CO" dirty="0">
                        <a:effectLst/>
                      </a:endParaRPr>
                    </a:p>
                    <a:p>
                      <a:pPr algn="just" rtl="0" fontAlgn="base"/>
                      <a:endParaRPr lang="es-CO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241748"/>
                  </a:ext>
                </a:extLst>
              </a:tr>
              <a:tr h="24672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CO" sz="1400">
                          <a:effectLst/>
                        </a:rPr>
                        <a:t>Métricas </a:t>
                      </a:r>
                      <a:endParaRPr lang="es-CO">
                        <a:effectLst/>
                      </a:endParaRPr>
                    </a:p>
                    <a:p>
                      <a:pPr algn="ctr" rtl="0" fontAlgn="base"/>
                      <a:r>
                        <a:rPr lang="es-CO" sz="1400">
                          <a:effectLst/>
                        </a:rPr>
                        <a:t>Claves </a:t>
                      </a:r>
                      <a:endParaRPr lang="es-CO">
                        <a:effectLst/>
                      </a:endParaRPr>
                    </a:p>
                    <a:p>
                      <a:pPr algn="ctr" rtl="0" fontAlgn="base"/>
                      <a:endParaRPr lang="es-CO">
                        <a:effectLst/>
                      </a:endParaRPr>
                    </a:p>
                    <a:p>
                      <a:pPr algn="l" rtl="0" fontAlgn="base"/>
                      <a:r>
                        <a:rPr lang="es-CO" sz="1200">
                          <a:effectLst/>
                        </a:rPr>
                        <a:t>Cantidad de usuarios que usan la aplicación frecuentemente.</a:t>
                      </a:r>
                      <a:r>
                        <a:rPr lang="es-CO" sz="1100">
                          <a:effectLst/>
                        </a:rPr>
                        <a:t>  </a:t>
                      </a:r>
                      <a:endParaRPr lang="es-CO" b="0" i="0">
                        <a:effectLst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s-CO" sz="1400" dirty="0">
                          <a:effectLst/>
                        </a:rPr>
                        <a:t>Canales </a:t>
                      </a:r>
                      <a:endParaRPr lang="es-CO" dirty="0">
                        <a:effectLst/>
                      </a:endParaRPr>
                    </a:p>
                    <a:p>
                      <a:pPr algn="ctr" rtl="0" fontAlgn="base"/>
                      <a:r>
                        <a:rPr lang="es-CO" sz="1400" dirty="0">
                          <a:effectLst/>
                        </a:rPr>
                        <a:t>  </a:t>
                      </a:r>
                      <a:endParaRPr lang="es-CO" dirty="0">
                        <a:effectLst/>
                      </a:endParaRPr>
                    </a:p>
                    <a:p>
                      <a:pPr algn="l" rtl="0" fontAlgn="base"/>
                      <a:r>
                        <a:rPr lang="es-CO" sz="1200" dirty="0">
                          <a:effectLst/>
                        </a:rPr>
                        <a:t>Publicidad en redes sociales y crecimiento boca a boca. </a:t>
                      </a:r>
                      <a:endParaRPr lang="es-CO" dirty="0">
                        <a:effectLst/>
                      </a:endParaRPr>
                    </a:p>
                    <a:p>
                      <a:pPr algn="ctr" rtl="0" fontAlgn="base"/>
                      <a:r>
                        <a:rPr lang="es-CO" sz="1100" dirty="0">
                          <a:effectLst/>
                        </a:rPr>
                        <a:t>  </a:t>
                      </a:r>
                      <a:endParaRPr lang="es-CO" b="0" i="0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398020"/>
                  </a:ext>
                </a:extLst>
              </a:tr>
              <a:tr h="597168">
                <a:tc gridSpan="3">
                  <a:txBody>
                    <a:bodyPr/>
                    <a:lstStyle/>
                    <a:p>
                      <a:pPr algn="ctr" rtl="0" fontAlgn="base"/>
                      <a:r>
                        <a:rPr lang="es-CO" sz="1400">
                          <a:effectLst/>
                        </a:rPr>
                        <a:t>Estructura de coste </a:t>
                      </a:r>
                      <a:endParaRPr lang="es-CO">
                        <a:effectLst/>
                      </a:endParaRPr>
                    </a:p>
                    <a:p>
                      <a:pPr algn="l" rtl="0" fontAlgn="base"/>
                      <a:r>
                        <a:rPr lang="es-CO" sz="1200">
                          <a:effectLst/>
                        </a:rPr>
                        <a:t>Desarrollo y mantenimiento de la App. </a:t>
                      </a:r>
                      <a:endParaRPr lang="es-CO">
                        <a:effectLst/>
                      </a:endParaRPr>
                    </a:p>
                    <a:p>
                      <a:pPr algn="l" rtl="0" fontAlgn="base"/>
                      <a:r>
                        <a:rPr lang="es-CO" sz="1200">
                          <a:effectLst/>
                        </a:rPr>
                        <a:t>Servicios externos. </a:t>
                      </a:r>
                      <a:endParaRPr lang="es-CO" b="0" i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ase"/>
                      <a:r>
                        <a:rPr lang="es-CO" sz="1400" dirty="0">
                          <a:effectLst/>
                        </a:rPr>
                        <a:t>Fuentes de Ingreso </a:t>
                      </a:r>
                      <a:endParaRPr lang="es-CO" dirty="0">
                        <a:effectLst/>
                      </a:endParaRPr>
                    </a:p>
                    <a:p>
                      <a:pPr algn="just" rtl="0" fontAlgn="base"/>
                      <a:r>
                        <a:rPr lang="es-CO" sz="1200" dirty="0">
                          <a:effectLst/>
                        </a:rPr>
                        <a:t>Publicidad. </a:t>
                      </a:r>
                      <a:endParaRPr lang="es-CO" b="0" i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636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1C85A5-B5E3-40F6-BE66-B5E4231644B0}"/>
              </a:ext>
            </a:extLst>
          </p:cNvPr>
          <p:cNvSpPr txBox="1"/>
          <p:nvPr/>
        </p:nvSpPr>
        <p:spPr>
          <a:xfrm>
            <a:off x="4529470" y="4166191"/>
            <a:ext cx="2743200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93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A2F3D-AB99-47FD-9F35-0F86B180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s-CO" dirty="0"/>
              <a:t>Funcionalidades de la aplicación</a:t>
            </a:r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12CEF954-1769-4C94-9491-21FEEFE8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87" y="2286000"/>
            <a:ext cx="4023360" cy="4023360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13264-5C2D-4DBE-87E6-623B2C087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 Permitir que personas se puedan reunir para realizar actividades deportivas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 Permitir que estas personas puedan coordinarse para los encuentros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 Permitir que alguien pueda conocer la ruta a un punto de encuentro y que hace la actividad.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 Permitir hacer seguimiento a los miembros de un encuentro</a:t>
            </a:r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BBA52426-2158-47BD-8FFA-93C835524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175" y="305905"/>
            <a:ext cx="1585040" cy="15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5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E460-ABD0-4E5C-9784-EAE78D65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anchor="ctr">
            <a:normAutofit/>
          </a:bodyPr>
          <a:lstStyle/>
          <a:p>
            <a:r>
              <a:rPr lang="en-US" dirty="0"/>
              <a:t>Casos de </a:t>
            </a:r>
            <a:r>
              <a:rPr lang="en-US" dirty="0" err="1"/>
              <a:t>uso</a:t>
            </a:r>
            <a:endParaRPr lang="en-US" dirty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21951FD-79C5-4750-B464-8CA5E490B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908" y="213359"/>
            <a:ext cx="5847817" cy="6497575"/>
          </a:xfrm>
          <a:noFill/>
        </p:spPr>
      </p:pic>
    </p:spTree>
    <p:extLst>
      <p:ext uri="{BB962C8B-B14F-4D97-AF65-F5344CB8AC3E}">
        <p14:creationId xmlns:p14="http://schemas.microsoft.com/office/powerpoint/2010/main" val="370391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6CC94-7E12-4220-AF5C-759DF6CA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s-CO" dirty="0"/>
              <a:t>Diagrama de clases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BB9BA8-9A81-4660-B5FC-A601A1A18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769" y="2286000"/>
            <a:ext cx="7216791" cy="4023360"/>
          </a:xfrm>
          <a:noFill/>
        </p:spPr>
      </p:pic>
    </p:spTree>
    <p:extLst>
      <p:ext uri="{BB962C8B-B14F-4D97-AF65-F5344CB8AC3E}">
        <p14:creationId xmlns:p14="http://schemas.microsoft.com/office/powerpoint/2010/main" val="11526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5E7F-2400-4E6E-825E-0007D9A6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err="1"/>
              <a:t>Descripción</a:t>
            </a:r>
            <a:r>
              <a:rPr lang="en-US"/>
              <a:t> del </a:t>
            </a:r>
            <a:r>
              <a:rPr lang="en-US" err="1"/>
              <a:t>esquema</a:t>
            </a:r>
            <a:r>
              <a:rPr lang="en-US"/>
              <a:t> de almacenamiento en la base de datos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9D0F31C-B675-4AF0-9192-276D0193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64" y="2286000"/>
            <a:ext cx="8128001" cy="4023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107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41F3A7B-3456-4301-8FC8-C06B8F9B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COLECCIONES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2964E7-0542-41F5-8787-C9FDD33D9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76" y="2221873"/>
            <a:ext cx="4066436" cy="4023360"/>
          </a:xfrm>
          <a:prstGeom prst="rect">
            <a:avLst/>
          </a:prstGeom>
          <a:noFill/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893AAD-54AA-4A3E-A991-3F0959C06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12" y="2221873"/>
            <a:ext cx="3257550" cy="15906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38AE42-9259-47D3-8AAC-032F3A9DC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574" y="2221873"/>
            <a:ext cx="37147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4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27B5-80A2-46FD-BEC2-FDD969D1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Servicios externos que se consumen</a:t>
            </a:r>
          </a:p>
        </p:txBody>
      </p:sp>
      <p:pic>
        <p:nvPicPr>
          <p:cNvPr id="1026" name="Picture 2" descr="Google Maps contra Here Maps, duelo de aplicaciones de mapas">
            <a:extLst>
              <a:ext uri="{FF2B5EF4-FFF2-40B4-BE49-F238E27FC236}">
                <a16:creationId xmlns:a16="http://schemas.microsoft.com/office/drawing/2014/main" id="{FBB068C1-C95A-4E4D-8FAA-219632DD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86" y="2084832"/>
            <a:ext cx="5004661" cy="3895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A15376C-2535-4DDC-8121-53479F808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743" y="2948849"/>
            <a:ext cx="4467849" cy="1533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6844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AC1C-6F8E-4C4F-964C-93883C1B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Descripción</a:t>
            </a:r>
            <a:r>
              <a:rPr lang="en-US" dirty="0">
                <a:ea typeface="+mj-lt"/>
                <a:cs typeface="+mj-lt"/>
              </a:rPr>
              <a:t> de la </a:t>
            </a:r>
            <a:r>
              <a:rPr lang="en-US" dirty="0" err="1">
                <a:ea typeface="+mj-lt"/>
                <a:cs typeface="+mj-lt"/>
              </a:rPr>
              <a:t>funcionalidad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implementada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en</a:t>
            </a:r>
            <a:r>
              <a:rPr lang="en-US" dirty="0">
                <a:ea typeface="+mj-lt"/>
                <a:cs typeface="+mj-lt"/>
              </a:rPr>
              <a:t> FLUTTER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F517-7829-415E-BF8F-27DBFF815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err="1"/>
              <a:t>Autenticación</a:t>
            </a:r>
            <a:r>
              <a:rPr lang="en-US" sz="3600" dirty="0"/>
              <a:t> con firebase.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err="1"/>
              <a:t>Registro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firebase database.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600" dirty="0" err="1"/>
              <a:t>Uso</a:t>
            </a:r>
            <a:r>
              <a:rPr lang="en-US" sz="3600" dirty="0"/>
              <a:t> de </a:t>
            </a:r>
            <a:r>
              <a:rPr lang="en-US" sz="3600" dirty="0" err="1"/>
              <a:t>mapa</a:t>
            </a:r>
            <a:r>
              <a:rPr lang="en-US" sz="3600" dirty="0"/>
              <a:t> de google.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998B4FC-0C43-4253-87D1-AAB47C3B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841" y="1335024"/>
            <a:ext cx="2472610" cy="247261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CD2DF899-4685-491B-A4E9-4A01BAD5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564" y="3807634"/>
            <a:ext cx="2772636" cy="27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995_TF22378848.potx" id="{85DF5566-E470-4B76-A232-C21C6F80612C}" vid="{69CBCECC-819E-48E2-AFD3-2FC38523383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b26557f-d9bb-48fb-a133-b9b17a2dddd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1DA8A02C66A849BA707A4A30C09062" ma:contentTypeVersion="12" ma:contentTypeDescription="Create a new document." ma:contentTypeScope="" ma:versionID="3f97f4b34ec9003b0d35d675c0e8ee77">
  <xsd:schema xmlns:xsd="http://www.w3.org/2001/XMLSchema" xmlns:xs="http://www.w3.org/2001/XMLSchema" xmlns:p="http://schemas.microsoft.com/office/2006/metadata/properties" xmlns:ns3="4b26557f-d9bb-48fb-a133-b9b17a2dddd2" xmlns:ns4="e6e3ae00-6c18-439e-9870-460f223c5bab" targetNamespace="http://schemas.microsoft.com/office/2006/metadata/properties" ma:root="true" ma:fieldsID="02287b699496c031858a41d1d5d39c23" ns3:_="" ns4:_="">
    <xsd:import namespace="4b26557f-d9bb-48fb-a133-b9b17a2dddd2"/>
    <xsd:import namespace="e6e3ae00-6c18-439e-9870-460f223c5b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6557f-d9bb-48fb-a133-b9b17a2ddd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e3ae00-6c18-439e-9870-460f223c5b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e6e3ae00-6c18-439e-9870-460f223c5bab"/>
    <ds:schemaRef ds:uri="http://schemas.microsoft.com/office/infopath/2007/PartnerControls"/>
    <ds:schemaRef ds:uri="4b26557f-d9bb-48fb-a133-b9b17a2dddd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D4D26F8-FC24-4763-A8F1-9A78D0C1416D}">
  <ds:schemaRefs>
    <ds:schemaRef ds:uri="4b26557f-d9bb-48fb-a133-b9b17a2dddd2"/>
    <ds:schemaRef ds:uri="e6e3ae00-6c18-439e-9870-460f223c5b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Integral</Template>
  <TotalTime>368</TotalTime>
  <Words>322</Words>
  <Application>Microsoft Office PowerPoint</Application>
  <PresentationFormat>Panorámica</PresentationFormat>
  <Paragraphs>69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Presentación de PowerPoint</vt:lpstr>
      <vt:lpstr>Idea de negocio Y propuesta</vt:lpstr>
      <vt:lpstr>Funcionalidades de la aplicación</vt:lpstr>
      <vt:lpstr>Casos de uso</vt:lpstr>
      <vt:lpstr>Diagrama de clases</vt:lpstr>
      <vt:lpstr>Descripción del esquema de almacenamiento en la base de datos</vt:lpstr>
      <vt:lpstr>COLECCIONES</vt:lpstr>
      <vt:lpstr>Servicios externos que se consumen</vt:lpstr>
      <vt:lpstr>Descripción de la funcionalidad implementada en FLUTTER</vt:lpstr>
      <vt:lpstr>DEMO FUNCIONAL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Sportslink</dc:title>
  <dc:creator>Santiago Andres Caroprese Hidalgo</dc:creator>
  <cp:lastModifiedBy>Santiago Andres Caroprese Hidalgo</cp:lastModifiedBy>
  <cp:revision>2</cp:revision>
  <dcterms:created xsi:type="dcterms:W3CDTF">2021-05-31T17:17:22Z</dcterms:created>
  <dcterms:modified xsi:type="dcterms:W3CDTF">2021-06-01T13:42:29Z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0x0101008E1DA8A02C66A849BA707A4A30C09062</vt:lpwstr>
  </property>
</Properties>
</file>