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256" r:id="rId2"/>
    <p:sldId id="267" r:id="rId3"/>
    <p:sldId id="258" r:id="rId4"/>
    <p:sldId id="264" r:id="rId5"/>
    <p:sldId id="299" r:id="rId6"/>
    <p:sldId id="292" r:id="rId7"/>
    <p:sldId id="300" r:id="rId8"/>
    <p:sldId id="301" r:id="rId9"/>
    <p:sldId id="304" r:id="rId10"/>
    <p:sldId id="293" r:id="rId11"/>
    <p:sldId id="295" r:id="rId12"/>
    <p:sldId id="302" r:id="rId13"/>
    <p:sldId id="305" r:id="rId14"/>
    <p:sldId id="303" r:id="rId15"/>
    <p:sldId id="298" r:id="rId16"/>
  </p:sldIdLst>
  <p:sldSz cx="9144000" cy="5143500" type="screen16x9"/>
  <p:notesSz cx="6858000" cy="9144000"/>
  <p:embeddedFontLst>
    <p:embeddedFont>
      <p:font typeface="Fira Sans Condensed Medium" panose="020B0603050000020004" pitchFamily="34" charset="0"/>
      <p:regular r:id="rId18"/>
      <p: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Maven Pro" panose="020B0604020202020204" charset="0"/>
      <p:regular r:id="rId24"/>
      <p:bold r:id="rId25"/>
    </p:embeddedFont>
    <p:embeddedFont>
      <p:font typeface="Press Start 2P" panose="020B0604020202020204" charset="0"/>
      <p:regular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E26"/>
    <a:srgbClr val="10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90F9F0-6927-486B-A5E1-2DAD43F32A8A}">
  <a:tblStyle styleId="{B190F9F0-6927-486B-A5E1-2DAD43F32A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295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451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132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53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ad10344254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ad10344254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6f1bce38b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009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ad10344254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ad10344254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ad10344254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ad10344254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92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ad10344254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ad10344254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37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471779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1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1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1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1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1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1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1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1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1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1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1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1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1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1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1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1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1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1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1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1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1"/>
          <p:cNvSpPr/>
          <p:nvPr/>
        </p:nvSpPr>
        <p:spPr>
          <a:xfrm>
            <a:off x="5897247" y="363702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1"/>
          <p:cNvSpPr/>
          <p:nvPr/>
        </p:nvSpPr>
        <p:spPr>
          <a:xfrm rot="10800000" flipH="1">
            <a:off x="2358952" y="191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1"/>
          <p:cNvSpPr/>
          <p:nvPr/>
        </p:nvSpPr>
        <p:spPr>
          <a:xfrm rot="10800000" flipH="1">
            <a:off x="2948667" y="191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1"/>
          <p:cNvSpPr/>
          <p:nvPr/>
        </p:nvSpPr>
        <p:spPr>
          <a:xfrm rot="10800000" flipH="1">
            <a:off x="5897305" y="1912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"/>
          <p:cNvSpPr/>
          <p:nvPr/>
        </p:nvSpPr>
        <p:spPr>
          <a:xfrm rot="10800000" flipH="1">
            <a:off x="825706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1"/>
          <p:cNvSpPr/>
          <p:nvPr/>
        </p:nvSpPr>
        <p:spPr>
          <a:xfrm rot="10800000" flipH="1">
            <a:off x="59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 rot="10800000" flipH="1">
            <a:off x="58977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 rot="10800000" flipH="1">
            <a:off x="176920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 rot="10800000" flipH="1">
            <a:off x="3538382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 rot="10800000" flipH="1">
            <a:off x="5307559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 rot="10800000" flipH="1">
            <a:off x="7076736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 rot="10800000" flipH="1">
            <a:off x="884682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 rot="10800000" flipH="1">
            <a:off x="0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 rot="10800000" flipH="1">
            <a:off x="590219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 rot="10800000" flipH="1">
            <a:off x="1179981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 rot="10800000" flipH="1">
            <a:off x="1768979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 rot="10800000" flipH="1">
            <a:off x="3538395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 rot="10800000" flipH="1">
            <a:off x="4128580" y="36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 rot="10800000" flipH="1">
            <a:off x="4717857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 rot="10800000" flipH="1">
            <a:off x="5308050" y="3622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 rot="10800000" flipH="1">
            <a:off x="648701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 rot="10800000" flipH="1">
            <a:off x="707673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 rot="10800000" flipH="1">
            <a:off x="4128102" y="6040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 rot="10800000" flipH="1">
            <a:off x="766644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/>
          <p:nvPr/>
        </p:nvSpPr>
        <p:spPr>
          <a:xfrm rot="10800000" flipH="1">
            <a:off x="825709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1"/>
          <p:cNvSpPr/>
          <p:nvPr/>
        </p:nvSpPr>
        <p:spPr>
          <a:xfrm rot="10800000" flipH="1">
            <a:off x="884863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1"/>
          <p:cNvSpPr txBox="1">
            <a:spLocks noGrp="1"/>
          </p:cNvSpPr>
          <p:nvPr>
            <p:ph type="title" hasCustomPrompt="1"/>
          </p:nvPr>
        </p:nvSpPr>
        <p:spPr>
          <a:xfrm>
            <a:off x="484325" y="1949750"/>
            <a:ext cx="7953900" cy="10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8" name="Google Shape;338;p11"/>
          <p:cNvSpPr txBox="1">
            <a:spLocks noGrp="1"/>
          </p:cNvSpPr>
          <p:nvPr>
            <p:ph type="subTitle" idx="1"/>
          </p:nvPr>
        </p:nvSpPr>
        <p:spPr>
          <a:xfrm>
            <a:off x="484318" y="2952600"/>
            <a:ext cx="7953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/>
          <p:nvPr/>
        </p:nvSpPr>
        <p:spPr>
          <a:xfrm rot="10800000" flipH="1">
            <a:off x="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 rot="10800000" flipH="1">
            <a:off x="589715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 rot="10800000" flipH="1">
            <a:off x="117943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 rot="10800000" flipH="1">
            <a:off x="886" y="180737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10800000" flipH="1">
            <a:off x="912" y="120519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800000" flipH="1">
            <a:off x="444" y="-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 flipH="1">
            <a:off x="590206" y="14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 flipH="1">
            <a:off x="1179204" y="169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 flipH="1">
            <a:off x="1179208" y="12034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8846692" y="4840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7666361" y="423742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8846692" y="363545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8255915" y="363404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7666361" y="48423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8256995" y="42363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8256073" y="48386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846724" y="4237634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8848642" y="3033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2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hasCustomPrompt="1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3" hasCustomPrompt="1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4" hasCustomPrompt="1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5" hasCustomPrompt="1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7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8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9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3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3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/>
          <p:nvPr/>
        </p:nvSpPr>
        <p:spPr>
          <a:xfrm rot="10800000" flipH="1">
            <a:off x="825706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4"/>
          <p:cNvSpPr/>
          <p:nvPr/>
        </p:nvSpPr>
        <p:spPr>
          <a:xfrm rot="10800000" flipH="1">
            <a:off x="59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4"/>
          <p:cNvSpPr/>
          <p:nvPr/>
        </p:nvSpPr>
        <p:spPr>
          <a:xfrm rot="10800000" flipH="1">
            <a:off x="58977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4"/>
          <p:cNvSpPr/>
          <p:nvPr/>
        </p:nvSpPr>
        <p:spPr>
          <a:xfrm rot="10800000" flipH="1">
            <a:off x="884682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4"/>
          <p:cNvSpPr/>
          <p:nvPr/>
        </p:nvSpPr>
        <p:spPr>
          <a:xfrm rot="10800000" flipH="1">
            <a:off x="0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4"/>
          <p:cNvSpPr/>
          <p:nvPr/>
        </p:nvSpPr>
        <p:spPr>
          <a:xfrm rot="10800000" flipH="1">
            <a:off x="590219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4"/>
          <p:cNvSpPr/>
          <p:nvPr/>
        </p:nvSpPr>
        <p:spPr>
          <a:xfrm rot="10800000" flipH="1">
            <a:off x="1179981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4"/>
          <p:cNvSpPr/>
          <p:nvPr/>
        </p:nvSpPr>
        <p:spPr>
          <a:xfrm rot="10800000" flipH="1">
            <a:off x="1768979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4"/>
          <p:cNvSpPr/>
          <p:nvPr/>
        </p:nvSpPr>
        <p:spPr>
          <a:xfrm rot="10800000" flipH="1">
            <a:off x="707673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4"/>
          <p:cNvSpPr/>
          <p:nvPr/>
        </p:nvSpPr>
        <p:spPr>
          <a:xfrm rot="10800000" flipH="1">
            <a:off x="766644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"/>
          <p:cNvSpPr/>
          <p:nvPr/>
        </p:nvSpPr>
        <p:spPr>
          <a:xfrm rot="10800000" flipH="1">
            <a:off x="825709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/>
          <p:nvPr/>
        </p:nvSpPr>
        <p:spPr>
          <a:xfrm rot="10800000" flipH="1">
            <a:off x="884863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4"/>
          <p:cNvSpPr txBox="1">
            <a:spLocks noGrp="1"/>
          </p:cNvSpPr>
          <p:nvPr>
            <p:ph type="subTitle" idx="1"/>
          </p:nvPr>
        </p:nvSpPr>
        <p:spPr>
          <a:xfrm>
            <a:off x="6187303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6" name="Google Shape;386;p14"/>
          <p:cNvSpPr txBox="1">
            <a:spLocks noGrp="1"/>
          </p:cNvSpPr>
          <p:nvPr>
            <p:ph type="subTitle" idx="2"/>
          </p:nvPr>
        </p:nvSpPr>
        <p:spPr>
          <a:xfrm>
            <a:off x="3622500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7" name="Google Shape;387;p14"/>
          <p:cNvSpPr txBox="1">
            <a:spLocks noGrp="1"/>
          </p:cNvSpPr>
          <p:nvPr>
            <p:ph type="subTitle" idx="3"/>
          </p:nvPr>
        </p:nvSpPr>
        <p:spPr>
          <a:xfrm>
            <a:off x="1057697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8" name="Google Shape;388;p14"/>
          <p:cNvSpPr txBox="1">
            <a:spLocks noGrp="1"/>
          </p:cNvSpPr>
          <p:nvPr>
            <p:ph type="subTitle" idx="4"/>
          </p:nvPr>
        </p:nvSpPr>
        <p:spPr>
          <a:xfrm>
            <a:off x="1057697" y="294980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subTitle" idx="5"/>
          </p:nvPr>
        </p:nvSpPr>
        <p:spPr>
          <a:xfrm>
            <a:off x="3622500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90" name="Google Shape;390;p14"/>
          <p:cNvSpPr txBox="1">
            <a:spLocks noGrp="1"/>
          </p:cNvSpPr>
          <p:nvPr>
            <p:ph type="subTitle" idx="6"/>
          </p:nvPr>
        </p:nvSpPr>
        <p:spPr>
          <a:xfrm>
            <a:off x="6187303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91" name="Google Shape;391;p14"/>
          <p:cNvSpPr/>
          <p:nvPr/>
        </p:nvSpPr>
        <p:spPr>
          <a:xfrm rot="10800000" flipH="1">
            <a:off x="8847312" y="12064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4"/>
          <p:cNvSpPr/>
          <p:nvPr/>
        </p:nvSpPr>
        <p:spPr>
          <a:xfrm rot="10800000" flipH="1">
            <a:off x="589737" y="1207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/>
          <p:nvPr/>
        </p:nvSpPr>
        <p:spPr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5"/>
          <p:cNvSpPr/>
          <p:nvPr/>
        </p:nvSpPr>
        <p:spPr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5"/>
          <p:cNvSpPr/>
          <p:nvPr/>
        </p:nvSpPr>
        <p:spPr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5"/>
          <p:cNvSpPr/>
          <p:nvPr/>
        </p:nvSpPr>
        <p:spPr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5"/>
          <p:cNvSpPr/>
          <p:nvPr/>
        </p:nvSpPr>
        <p:spPr>
          <a:xfrm rot="10800000">
            <a:off x="707940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5"/>
          <p:cNvSpPr/>
          <p:nvPr/>
        </p:nvSpPr>
        <p:spPr>
          <a:xfrm rot="10800000">
            <a:off x="1771869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5"/>
          <p:cNvSpPr/>
          <p:nvPr/>
        </p:nvSpPr>
        <p:spPr>
          <a:xfrm rot="10800000">
            <a:off x="8848577" y="1207138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5"/>
          <p:cNvSpPr/>
          <p:nvPr/>
        </p:nvSpPr>
        <p:spPr>
          <a:xfrm rot="10800000">
            <a:off x="591538" y="1206927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5"/>
          <p:cNvSpPr/>
          <p:nvPr/>
        </p:nvSpPr>
        <p:spPr>
          <a:xfrm rot="10800000">
            <a:off x="1183247" y="120833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5"/>
          <p:cNvSpPr/>
          <p:nvPr/>
        </p:nvSpPr>
        <p:spPr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"/>
          <p:cNvSpPr/>
          <p:nvPr/>
        </p:nvSpPr>
        <p:spPr>
          <a:xfrm rot="10800000">
            <a:off x="1781" y="180952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"/>
          <p:cNvSpPr/>
          <p:nvPr/>
        </p:nvSpPr>
        <p:spPr>
          <a:xfrm rot="10800000">
            <a:off x="8258906" y="1809294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5"/>
          <p:cNvSpPr/>
          <p:nvPr/>
        </p:nvSpPr>
        <p:spPr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5"/>
          <p:cNvSpPr/>
          <p:nvPr/>
        </p:nvSpPr>
        <p:spPr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5"/>
          <p:cNvSpPr/>
          <p:nvPr/>
        </p:nvSpPr>
        <p:spPr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5"/>
          <p:cNvSpPr/>
          <p:nvPr/>
        </p:nvSpPr>
        <p:spPr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5"/>
          <p:cNvSpPr/>
          <p:nvPr/>
        </p:nvSpPr>
        <p:spPr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5"/>
          <p:cNvSpPr/>
          <p:nvPr/>
        </p:nvSpPr>
        <p:spPr>
          <a:xfrm rot="10800000">
            <a:off x="2361591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5"/>
          <p:cNvSpPr/>
          <p:nvPr/>
        </p:nvSpPr>
        <p:spPr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5"/>
          <p:cNvSpPr/>
          <p:nvPr/>
        </p:nvSpPr>
        <p:spPr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5"/>
          <p:cNvSpPr/>
          <p:nvPr/>
        </p:nvSpPr>
        <p:spPr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5"/>
          <p:cNvSpPr/>
          <p:nvPr/>
        </p:nvSpPr>
        <p:spPr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5"/>
          <p:cNvSpPr/>
          <p:nvPr/>
        </p:nvSpPr>
        <p:spPr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5"/>
          <p:cNvSpPr/>
          <p:nvPr/>
        </p:nvSpPr>
        <p:spPr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subTitle" idx="1"/>
          </p:nvPr>
        </p:nvSpPr>
        <p:spPr>
          <a:xfrm>
            <a:off x="2746782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2"/>
          </p:nvPr>
        </p:nvSpPr>
        <p:spPr>
          <a:xfrm>
            <a:off x="769750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subTitle" idx="3"/>
          </p:nvPr>
        </p:nvSpPr>
        <p:spPr>
          <a:xfrm>
            <a:off x="4723813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4"/>
          </p:nvPr>
        </p:nvSpPr>
        <p:spPr>
          <a:xfrm>
            <a:off x="6700845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subTitle" idx="5"/>
          </p:nvPr>
        </p:nvSpPr>
        <p:spPr>
          <a:xfrm>
            <a:off x="769762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4" name="Google Shape;424;p15"/>
          <p:cNvSpPr txBox="1">
            <a:spLocks noGrp="1"/>
          </p:cNvSpPr>
          <p:nvPr>
            <p:ph type="subTitle" idx="6"/>
          </p:nvPr>
        </p:nvSpPr>
        <p:spPr>
          <a:xfrm>
            <a:off x="2746787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5" name="Google Shape;425;p15"/>
          <p:cNvSpPr txBox="1">
            <a:spLocks noGrp="1"/>
          </p:cNvSpPr>
          <p:nvPr>
            <p:ph type="subTitle" idx="7"/>
          </p:nvPr>
        </p:nvSpPr>
        <p:spPr>
          <a:xfrm>
            <a:off x="6700838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6" name="Google Shape;426;p15"/>
          <p:cNvSpPr txBox="1">
            <a:spLocks noGrp="1"/>
          </p:cNvSpPr>
          <p:nvPr>
            <p:ph type="subTitle" idx="8"/>
          </p:nvPr>
        </p:nvSpPr>
        <p:spPr>
          <a:xfrm>
            <a:off x="4723813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7" name="Google Shape;427;p15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AND_TWO_COLUMNS_2_1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>
            <a:off x="1900403" y="1421044"/>
            <a:ext cx="2088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2"/>
          </p:nvPr>
        </p:nvSpPr>
        <p:spPr>
          <a:xfrm>
            <a:off x="1994903" y="2886851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subTitle" idx="3"/>
          </p:nvPr>
        </p:nvSpPr>
        <p:spPr>
          <a:xfrm>
            <a:off x="5127397" y="2886851"/>
            <a:ext cx="2088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4"/>
          </p:nvPr>
        </p:nvSpPr>
        <p:spPr>
          <a:xfrm>
            <a:off x="5099197" y="1421044"/>
            <a:ext cx="2144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subTitle" idx="5"/>
          </p:nvPr>
        </p:nvSpPr>
        <p:spPr>
          <a:xfrm>
            <a:off x="1900403" y="3292450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subTitle" idx="6"/>
          </p:nvPr>
        </p:nvSpPr>
        <p:spPr>
          <a:xfrm>
            <a:off x="1900403" y="1826519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5" name="Google Shape;435;p16"/>
          <p:cNvSpPr txBox="1">
            <a:spLocks noGrp="1"/>
          </p:cNvSpPr>
          <p:nvPr>
            <p:ph type="subTitle" idx="7"/>
          </p:nvPr>
        </p:nvSpPr>
        <p:spPr>
          <a:xfrm>
            <a:off x="5127397" y="1826519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6" name="Google Shape;436;p16"/>
          <p:cNvSpPr txBox="1">
            <a:spLocks noGrp="1"/>
          </p:cNvSpPr>
          <p:nvPr>
            <p:ph type="subTitle" idx="8"/>
          </p:nvPr>
        </p:nvSpPr>
        <p:spPr>
          <a:xfrm>
            <a:off x="5127397" y="3292450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7" name="Google Shape;437;p16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6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6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6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6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6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6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6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6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6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6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6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6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6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6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6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6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6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6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6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7"/>
          <p:cNvSpPr/>
          <p:nvPr/>
        </p:nvSpPr>
        <p:spPr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7"/>
          <p:cNvSpPr/>
          <p:nvPr/>
        </p:nvSpPr>
        <p:spPr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7"/>
          <p:cNvSpPr/>
          <p:nvPr/>
        </p:nvSpPr>
        <p:spPr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7"/>
          <p:cNvSpPr/>
          <p:nvPr/>
        </p:nvSpPr>
        <p:spPr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7"/>
          <p:cNvSpPr/>
          <p:nvPr/>
        </p:nvSpPr>
        <p:spPr>
          <a:xfrm rot="10800000" flipH="1">
            <a:off x="34" y="1207138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7"/>
          <p:cNvSpPr/>
          <p:nvPr/>
        </p:nvSpPr>
        <p:spPr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7"/>
          <p:cNvSpPr/>
          <p:nvPr/>
        </p:nvSpPr>
        <p:spPr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7"/>
          <p:cNvSpPr/>
          <p:nvPr/>
        </p:nvSpPr>
        <p:spPr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7"/>
          <p:cNvSpPr/>
          <p:nvPr/>
        </p:nvSpPr>
        <p:spPr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7"/>
          <p:cNvSpPr/>
          <p:nvPr/>
        </p:nvSpPr>
        <p:spPr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7"/>
          <p:cNvSpPr/>
          <p:nvPr/>
        </p:nvSpPr>
        <p:spPr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7"/>
          <p:cNvSpPr/>
          <p:nvPr/>
        </p:nvSpPr>
        <p:spPr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7"/>
          <p:cNvSpPr/>
          <p:nvPr/>
        </p:nvSpPr>
        <p:spPr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7"/>
          <p:cNvSpPr/>
          <p:nvPr/>
        </p:nvSpPr>
        <p:spPr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7"/>
          <p:cNvSpPr/>
          <p:nvPr/>
        </p:nvSpPr>
        <p:spPr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7"/>
          <p:cNvSpPr/>
          <p:nvPr/>
        </p:nvSpPr>
        <p:spPr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7"/>
          <p:cNvSpPr/>
          <p:nvPr/>
        </p:nvSpPr>
        <p:spPr>
          <a:xfrm rot="10800000" flipH="1">
            <a:off x="884780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7"/>
          <p:cNvSpPr txBox="1">
            <a:spLocks noGrp="1"/>
          </p:cNvSpPr>
          <p:nvPr>
            <p:ph type="title"/>
          </p:nvPr>
        </p:nvSpPr>
        <p:spPr>
          <a:xfrm>
            <a:off x="2102668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6" name="Google Shape;476;p17"/>
          <p:cNvSpPr txBox="1">
            <a:spLocks noGrp="1"/>
          </p:cNvSpPr>
          <p:nvPr>
            <p:ph type="subTitle" idx="1"/>
          </p:nvPr>
        </p:nvSpPr>
        <p:spPr>
          <a:xfrm>
            <a:off x="2102668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17"/>
          <p:cNvSpPr txBox="1">
            <a:spLocks noGrp="1"/>
          </p:cNvSpPr>
          <p:nvPr>
            <p:ph type="title" idx="2"/>
          </p:nvPr>
        </p:nvSpPr>
        <p:spPr>
          <a:xfrm>
            <a:off x="2102668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subTitle" idx="3"/>
          </p:nvPr>
        </p:nvSpPr>
        <p:spPr>
          <a:xfrm>
            <a:off x="2102668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9" name="Google Shape;479;p17"/>
          <p:cNvSpPr txBox="1">
            <a:spLocks noGrp="1"/>
          </p:cNvSpPr>
          <p:nvPr>
            <p:ph type="title" idx="4"/>
          </p:nvPr>
        </p:nvSpPr>
        <p:spPr>
          <a:xfrm>
            <a:off x="5809669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17"/>
          <p:cNvSpPr txBox="1">
            <a:spLocks noGrp="1"/>
          </p:cNvSpPr>
          <p:nvPr>
            <p:ph type="subTitle" idx="5"/>
          </p:nvPr>
        </p:nvSpPr>
        <p:spPr>
          <a:xfrm>
            <a:off x="5809671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17"/>
          <p:cNvSpPr txBox="1">
            <a:spLocks noGrp="1"/>
          </p:cNvSpPr>
          <p:nvPr>
            <p:ph type="title" idx="6"/>
          </p:nvPr>
        </p:nvSpPr>
        <p:spPr>
          <a:xfrm>
            <a:off x="5809669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17"/>
          <p:cNvSpPr txBox="1">
            <a:spLocks noGrp="1"/>
          </p:cNvSpPr>
          <p:nvPr>
            <p:ph type="subTitle" idx="7"/>
          </p:nvPr>
        </p:nvSpPr>
        <p:spPr>
          <a:xfrm>
            <a:off x="5809671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17"/>
          <p:cNvSpPr txBox="1">
            <a:spLocks noGrp="1"/>
          </p:cNvSpPr>
          <p:nvPr>
            <p:ph type="title" idx="8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2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8"/>
          <p:cNvSpPr/>
          <p:nvPr/>
        </p:nvSpPr>
        <p:spPr>
          <a:xfrm rot="-5400000">
            <a:off x="5775839" y="48408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8"/>
          <p:cNvSpPr/>
          <p:nvPr/>
        </p:nvSpPr>
        <p:spPr>
          <a:xfrm rot="-5400000">
            <a:off x="5173226" y="425065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8"/>
          <p:cNvSpPr/>
          <p:nvPr/>
        </p:nvSpPr>
        <p:spPr>
          <a:xfrm rot="-5400000">
            <a:off x="1868926" y="48396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8"/>
          <p:cNvSpPr/>
          <p:nvPr/>
        </p:nvSpPr>
        <p:spPr>
          <a:xfrm rot="-5400000">
            <a:off x="5173222" y="48408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8"/>
          <p:cNvSpPr/>
          <p:nvPr/>
        </p:nvSpPr>
        <p:spPr>
          <a:xfrm rot="-5400000">
            <a:off x="2469828" y="4840020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8"/>
          <p:cNvSpPr/>
          <p:nvPr/>
        </p:nvSpPr>
        <p:spPr>
          <a:xfrm rot="-5400000">
            <a:off x="2470296" y="4250316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8"/>
          <p:cNvSpPr/>
          <p:nvPr/>
        </p:nvSpPr>
        <p:spPr>
          <a:xfrm rot="-5400000">
            <a:off x="1868979" y="424989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8"/>
          <p:cNvSpPr/>
          <p:nvPr/>
        </p:nvSpPr>
        <p:spPr>
          <a:xfrm rot="-5400000">
            <a:off x="1268014" y="484164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8"/>
          <p:cNvSpPr/>
          <p:nvPr/>
        </p:nvSpPr>
        <p:spPr>
          <a:xfrm rot="-5400000">
            <a:off x="6378814" y="48407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8"/>
          <p:cNvSpPr/>
          <p:nvPr/>
        </p:nvSpPr>
        <p:spPr>
          <a:xfrm rot="-5400000">
            <a:off x="6378814" y="42510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8"/>
          <p:cNvSpPr/>
          <p:nvPr/>
        </p:nvSpPr>
        <p:spPr>
          <a:xfrm rot="-5400000">
            <a:off x="3072803" y="484000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8"/>
          <p:cNvSpPr/>
          <p:nvPr/>
        </p:nvSpPr>
        <p:spPr>
          <a:xfrm rot="-5400000">
            <a:off x="6981789" y="48407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8"/>
          <p:cNvSpPr/>
          <p:nvPr/>
        </p:nvSpPr>
        <p:spPr>
          <a:xfrm rot="-5400000">
            <a:off x="6981789" y="42510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8"/>
          <p:cNvSpPr/>
          <p:nvPr/>
        </p:nvSpPr>
        <p:spPr>
          <a:xfrm rot="-5400000">
            <a:off x="3675778" y="484000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8"/>
          <p:cNvSpPr/>
          <p:nvPr/>
        </p:nvSpPr>
        <p:spPr>
          <a:xfrm rot="-5400000">
            <a:off x="7584764" y="48408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8"/>
          <p:cNvSpPr/>
          <p:nvPr/>
        </p:nvSpPr>
        <p:spPr>
          <a:xfrm rot="-5400000">
            <a:off x="3070721" y="425079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8"/>
          <p:cNvSpPr txBox="1">
            <a:spLocks noGrp="1"/>
          </p:cNvSpPr>
          <p:nvPr>
            <p:ph type="subTitle" idx="1"/>
          </p:nvPr>
        </p:nvSpPr>
        <p:spPr>
          <a:xfrm>
            <a:off x="5081356" y="2439000"/>
            <a:ext cx="27840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2" name="Google Shape;502;p18"/>
          <p:cNvSpPr txBox="1">
            <a:spLocks noGrp="1"/>
          </p:cNvSpPr>
          <p:nvPr>
            <p:ph type="subTitle" idx="2"/>
          </p:nvPr>
        </p:nvSpPr>
        <p:spPr>
          <a:xfrm>
            <a:off x="1278644" y="2439000"/>
            <a:ext cx="27840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3" name="Google Shape;503;p18"/>
          <p:cNvSpPr txBox="1">
            <a:spLocks noGrp="1"/>
          </p:cNvSpPr>
          <p:nvPr>
            <p:ph type="ctrTitle"/>
          </p:nvPr>
        </p:nvSpPr>
        <p:spPr>
          <a:xfrm>
            <a:off x="1180994" y="3616625"/>
            <a:ext cx="2979300" cy="3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504" name="Google Shape;504;p18"/>
          <p:cNvSpPr txBox="1">
            <a:spLocks noGrp="1"/>
          </p:cNvSpPr>
          <p:nvPr>
            <p:ph type="ctrTitle" idx="3"/>
          </p:nvPr>
        </p:nvSpPr>
        <p:spPr>
          <a:xfrm>
            <a:off x="4983706" y="3616842"/>
            <a:ext cx="2979300" cy="3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505" name="Google Shape;505;p18"/>
          <p:cNvSpPr txBox="1">
            <a:spLocks noGrp="1"/>
          </p:cNvSpPr>
          <p:nvPr>
            <p:ph type="title" idx="4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ONE_COLUMN_TEXT_1_1_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/>
          <p:nvPr/>
        </p:nvSpPr>
        <p:spPr>
          <a:xfrm flipH="1">
            <a:off x="8848650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9"/>
          <p:cNvSpPr/>
          <p:nvPr/>
        </p:nvSpPr>
        <p:spPr>
          <a:xfrm flipH="1">
            <a:off x="825890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9"/>
          <p:cNvSpPr/>
          <p:nvPr/>
        </p:nvSpPr>
        <p:spPr>
          <a:xfrm flipH="1">
            <a:off x="766918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9"/>
          <p:cNvSpPr/>
          <p:nvPr/>
        </p:nvSpPr>
        <p:spPr>
          <a:xfrm flipH="1">
            <a:off x="8848650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9"/>
          <p:cNvSpPr/>
          <p:nvPr/>
        </p:nvSpPr>
        <p:spPr>
          <a:xfrm flipH="1">
            <a:off x="8848103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9"/>
          <p:cNvSpPr/>
          <p:nvPr/>
        </p:nvSpPr>
        <p:spPr>
          <a:xfrm flipH="1">
            <a:off x="8258846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9"/>
          <p:cNvSpPr/>
          <p:nvPr/>
        </p:nvSpPr>
        <p:spPr>
          <a:xfrm flipH="1">
            <a:off x="7669084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"/>
          <p:cNvSpPr/>
          <p:nvPr/>
        </p:nvSpPr>
        <p:spPr>
          <a:xfrm flipH="1">
            <a:off x="8847991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9"/>
          <p:cNvSpPr/>
          <p:nvPr/>
        </p:nvSpPr>
        <p:spPr>
          <a:xfrm flipH="1">
            <a:off x="8258733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9"/>
          <p:cNvSpPr/>
          <p:nvPr/>
        </p:nvSpPr>
        <p:spPr>
          <a:xfrm flipH="1">
            <a:off x="7668397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flipH="1">
            <a:off x="8847991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/>
          <p:nvPr/>
        </p:nvSpPr>
        <p:spPr>
          <a:xfrm flipH="1">
            <a:off x="8258733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9"/>
          <p:cNvSpPr/>
          <p:nvPr/>
        </p:nvSpPr>
        <p:spPr>
          <a:xfrm flipH="1">
            <a:off x="7668972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9"/>
          <p:cNvSpPr/>
          <p:nvPr/>
        </p:nvSpPr>
        <p:spPr>
          <a:xfrm flipH="1">
            <a:off x="59057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9"/>
          <p:cNvSpPr/>
          <p:nvPr/>
        </p:nvSpPr>
        <p:spPr>
          <a:xfrm flipH="1">
            <a:off x="86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9"/>
          <p:cNvSpPr/>
          <p:nvPr/>
        </p:nvSpPr>
        <p:spPr>
          <a:xfrm flipH="1">
            <a:off x="125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9"/>
          <p:cNvSpPr/>
          <p:nvPr/>
        </p:nvSpPr>
        <p:spPr>
          <a:xfrm flipH="1">
            <a:off x="1179778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9"/>
          <p:cNvSpPr/>
          <p:nvPr/>
        </p:nvSpPr>
        <p:spPr>
          <a:xfrm flipH="1">
            <a:off x="590521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9"/>
          <p:cNvSpPr/>
          <p:nvPr/>
        </p:nvSpPr>
        <p:spPr>
          <a:xfrm flipH="1">
            <a:off x="759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9"/>
          <p:cNvSpPr/>
          <p:nvPr/>
        </p:nvSpPr>
        <p:spPr>
          <a:xfrm flipH="1">
            <a:off x="1179666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9"/>
          <p:cNvSpPr/>
          <p:nvPr/>
        </p:nvSpPr>
        <p:spPr>
          <a:xfrm flipH="1">
            <a:off x="590408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9"/>
          <p:cNvSpPr/>
          <p:nvPr/>
        </p:nvSpPr>
        <p:spPr>
          <a:xfrm flipH="1">
            <a:off x="72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9"/>
          <p:cNvSpPr/>
          <p:nvPr/>
        </p:nvSpPr>
        <p:spPr>
          <a:xfrm flipH="1">
            <a:off x="1179666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9"/>
          <p:cNvSpPr/>
          <p:nvPr/>
        </p:nvSpPr>
        <p:spPr>
          <a:xfrm flipH="1">
            <a:off x="590408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9"/>
          <p:cNvSpPr/>
          <p:nvPr/>
        </p:nvSpPr>
        <p:spPr>
          <a:xfrm flipH="1">
            <a:off x="647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9"/>
          <p:cNvSpPr txBox="1">
            <a:spLocks noGrp="1"/>
          </p:cNvSpPr>
          <p:nvPr>
            <p:ph type="subTitle" idx="1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3" name="Google Shape;533;p19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E_COLUMN_TEXT_1_1_1_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0"/>
          <p:cNvSpPr/>
          <p:nvPr/>
        </p:nvSpPr>
        <p:spPr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0"/>
          <p:cNvSpPr/>
          <p:nvPr/>
        </p:nvSpPr>
        <p:spPr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0"/>
          <p:cNvSpPr/>
          <p:nvPr/>
        </p:nvSpPr>
        <p:spPr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0"/>
          <p:cNvSpPr/>
          <p:nvPr/>
        </p:nvSpPr>
        <p:spPr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0"/>
          <p:cNvSpPr/>
          <p:nvPr/>
        </p:nvSpPr>
        <p:spPr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0"/>
          <p:cNvSpPr/>
          <p:nvPr/>
        </p:nvSpPr>
        <p:spPr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0"/>
          <p:cNvSpPr/>
          <p:nvPr/>
        </p:nvSpPr>
        <p:spPr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0"/>
          <p:cNvSpPr/>
          <p:nvPr/>
        </p:nvSpPr>
        <p:spPr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0"/>
          <p:cNvSpPr/>
          <p:nvPr/>
        </p:nvSpPr>
        <p:spPr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0"/>
          <p:cNvSpPr/>
          <p:nvPr/>
        </p:nvSpPr>
        <p:spPr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0"/>
          <p:cNvSpPr/>
          <p:nvPr/>
        </p:nvSpPr>
        <p:spPr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0"/>
          <p:cNvSpPr/>
          <p:nvPr/>
        </p:nvSpPr>
        <p:spPr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0"/>
          <p:cNvSpPr/>
          <p:nvPr/>
        </p:nvSpPr>
        <p:spPr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0"/>
          <p:cNvSpPr/>
          <p:nvPr/>
        </p:nvSpPr>
        <p:spPr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0"/>
          <p:cNvSpPr/>
          <p:nvPr/>
        </p:nvSpPr>
        <p:spPr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0"/>
          <p:cNvSpPr/>
          <p:nvPr/>
        </p:nvSpPr>
        <p:spPr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0"/>
          <p:cNvSpPr/>
          <p:nvPr/>
        </p:nvSpPr>
        <p:spPr>
          <a:xfrm rot="10800000">
            <a:off x="592018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ONE_COLUMN_TEXT_1_1_1_1_1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2"/>
          <p:cNvSpPr/>
          <p:nvPr/>
        </p:nvSpPr>
        <p:spPr>
          <a:xfrm rot="5400000" flipH="1">
            <a:off x="3815" y="241725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2"/>
          <p:cNvSpPr/>
          <p:nvPr/>
        </p:nvSpPr>
        <p:spPr>
          <a:xfrm rot="5400000" flipH="1">
            <a:off x="3815" y="1812214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2"/>
          <p:cNvSpPr/>
          <p:nvPr/>
        </p:nvSpPr>
        <p:spPr>
          <a:xfrm rot="5400000" flipH="1">
            <a:off x="622100" y="4837006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2"/>
          <p:cNvSpPr/>
          <p:nvPr/>
        </p:nvSpPr>
        <p:spPr>
          <a:xfrm rot="5400000" flipH="1">
            <a:off x="622084" y="423195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2"/>
          <p:cNvSpPr/>
          <p:nvPr/>
        </p:nvSpPr>
        <p:spPr>
          <a:xfrm rot="5400000" flipH="1">
            <a:off x="622084" y="362691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2"/>
          <p:cNvSpPr/>
          <p:nvPr/>
        </p:nvSpPr>
        <p:spPr>
          <a:xfrm rot="5400000" flipH="1">
            <a:off x="622084" y="302188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2"/>
          <p:cNvSpPr/>
          <p:nvPr/>
        </p:nvSpPr>
        <p:spPr>
          <a:xfrm rot="5400000" flipH="1">
            <a:off x="1240369" y="4837445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2"/>
          <p:cNvSpPr/>
          <p:nvPr/>
        </p:nvSpPr>
        <p:spPr>
          <a:xfrm rot="5400000" flipH="1">
            <a:off x="1858623" y="4836991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2"/>
          <p:cNvSpPr/>
          <p:nvPr/>
        </p:nvSpPr>
        <p:spPr>
          <a:xfrm rot="5400000" flipH="1">
            <a:off x="2476878" y="4837445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2"/>
          <p:cNvSpPr/>
          <p:nvPr/>
        </p:nvSpPr>
        <p:spPr>
          <a:xfrm rot="5400000" flipH="1">
            <a:off x="1859101" y="4231523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2"/>
          <p:cNvSpPr/>
          <p:nvPr/>
        </p:nvSpPr>
        <p:spPr>
          <a:xfrm rot="5400000" flipH="1">
            <a:off x="1240845" y="4231935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2"/>
          <p:cNvSpPr/>
          <p:nvPr/>
        </p:nvSpPr>
        <p:spPr>
          <a:xfrm rot="5400000" flipH="1">
            <a:off x="3384" y="483705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2"/>
          <p:cNvSpPr/>
          <p:nvPr/>
        </p:nvSpPr>
        <p:spPr>
          <a:xfrm rot="5400000" flipH="1">
            <a:off x="4333" y="423241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2"/>
          <p:cNvSpPr/>
          <p:nvPr/>
        </p:nvSpPr>
        <p:spPr>
          <a:xfrm rot="5400000" flipH="1">
            <a:off x="4335" y="362734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2"/>
          <p:cNvSpPr/>
          <p:nvPr/>
        </p:nvSpPr>
        <p:spPr>
          <a:xfrm rot="5400000" flipH="1">
            <a:off x="5578" y="30225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2"/>
          <p:cNvSpPr/>
          <p:nvPr/>
        </p:nvSpPr>
        <p:spPr>
          <a:xfrm rot="5400000" flipH="1">
            <a:off x="5570" y="12071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2"/>
          <p:cNvSpPr/>
          <p:nvPr/>
        </p:nvSpPr>
        <p:spPr>
          <a:xfrm rot="-5400000">
            <a:off x="8837494" y="302190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2"/>
          <p:cNvSpPr/>
          <p:nvPr/>
        </p:nvSpPr>
        <p:spPr>
          <a:xfrm rot="-5400000">
            <a:off x="8837494" y="120676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2"/>
          <p:cNvSpPr/>
          <p:nvPr/>
        </p:nvSpPr>
        <p:spPr>
          <a:xfrm rot="-5400000">
            <a:off x="8837494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2"/>
          <p:cNvSpPr/>
          <p:nvPr/>
        </p:nvSpPr>
        <p:spPr>
          <a:xfrm rot="-5400000">
            <a:off x="8837490" y="24172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2"/>
          <p:cNvSpPr/>
          <p:nvPr/>
        </p:nvSpPr>
        <p:spPr>
          <a:xfrm rot="-5400000">
            <a:off x="8837548" y="60172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2"/>
          <p:cNvSpPr/>
          <p:nvPr/>
        </p:nvSpPr>
        <p:spPr>
          <a:xfrm rot="-5400000">
            <a:off x="8220972" y="120884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2"/>
          <p:cNvSpPr/>
          <p:nvPr/>
        </p:nvSpPr>
        <p:spPr>
          <a:xfrm rot="-5400000">
            <a:off x="8220549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2"/>
          <p:cNvSpPr/>
          <p:nvPr/>
        </p:nvSpPr>
        <p:spPr>
          <a:xfrm rot="-5400000">
            <a:off x="7603603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2"/>
          <p:cNvSpPr/>
          <p:nvPr/>
        </p:nvSpPr>
        <p:spPr>
          <a:xfrm rot="-5400000">
            <a:off x="8220973" y="60252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2"/>
          <p:cNvSpPr/>
          <p:nvPr/>
        </p:nvSpPr>
        <p:spPr>
          <a:xfrm rot="-5400000">
            <a:off x="8837490" y="181222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2"/>
          <p:cNvSpPr/>
          <p:nvPr/>
        </p:nvSpPr>
        <p:spPr>
          <a:xfrm rot="-5400000">
            <a:off x="8220977" y="181470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2"/>
          <p:cNvSpPr/>
          <p:nvPr/>
        </p:nvSpPr>
        <p:spPr>
          <a:xfrm rot="-5400000">
            <a:off x="6986678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2"/>
          <p:cNvSpPr/>
          <p:nvPr/>
        </p:nvSpPr>
        <p:spPr>
          <a:xfrm rot="-5400000">
            <a:off x="7604399" y="60173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2"/>
          <p:cNvSpPr/>
          <p:nvPr/>
        </p:nvSpPr>
        <p:spPr>
          <a:xfrm rot="-5400000">
            <a:off x="8220990" y="24205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2"/>
          <p:cNvSpPr/>
          <p:nvPr/>
        </p:nvSpPr>
        <p:spPr>
          <a:xfrm rot="-5400000">
            <a:off x="7604872" y="120719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2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_AND_TWO_COLUMNS_1_1_2_1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3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23"/>
          <p:cNvSpPr/>
          <p:nvPr/>
        </p:nvSpPr>
        <p:spPr>
          <a:xfrm rot="5400000">
            <a:off x="7815" y="241727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3"/>
          <p:cNvSpPr/>
          <p:nvPr/>
        </p:nvSpPr>
        <p:spPr>
          <a:xfrm rot="5400000">
            <a:off x="7815" y="302231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3"/>
          <p:cNvSpPr/>
          <p:nvPr/>
        </p:nvSpPr>
        <p:spPr>
          <a:xfrm rot="5400000">
            <a:off x="626108" y="-3369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3"/>
          <p:cNvSpPr/>
          <p:nvPr/>
        </p:nvSpPr>
        <p:spPr>
          <a:xfrm rot="5400000">
            <a:off x="626092" y="60168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3"/>
          <p:cNvSpPr/>
          <p:nvPr/>
        </p:nvSpPr>
        <p:spPr>
          <a:xfrm rot="5400000">
            <a:off x="626092" y="181176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3"/>
          <p:cNvSpPr/>
          <p:nvPr/>
        </p:nvSpPr>
        <p:spPr>
          <a:xfrm rot="5400000">
            <a:off x="626092" y="362691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3"/>
          <p:cNvSpPr/>
          <p:nvPr/>
        </p:nvSpPr>
        <p:spPr>
          <a:xfrm rot="5400000">
            <a:off x="626092" y="48370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3"/>
          <p:cNvSpPr/>
          <p:nvPr/>
        </p:nvSpPr>
        <p:spPr>
          <a:xfrm rot="5400000">
            <a:off x="1244385" y="-2929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3"/>
          <p:cNvSpPr/>
          <p:nvPr/>
        </p:nvSpPr>
        <p:spPr>
          <a:xfrm rot="5400000">
            <a:off x="7384" y="-341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3"/>
          <p:cNvSpPr/>
          <p:nvPr/>
        </p:nvSpPr>
        <p:spPr>
          <a:xfrm rot="5400000">
            <a:off x="8333" y="6020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3"/>
          <p:cNvSpPr/>
          <p:nvPr/>
        </p:nvSpPr>
        <p:spPr>
          <a:xfrm rot="5400000">
            <a:off x="8335" y="120717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3"/>
          <p:cNvSpPr/>
          <p:nvPr/>
        </p:nvSpPr>
        <p:spPr>
          <a:xfrm rot="5400000">
            <a:off x="9578" y="181195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3"/>
          <p:cNvSpPr/>
          <p:nvPr/>
        </p:nvSpPr>
        <p:spPr>
          <a:xfrm rot="5400000">
            <a:off x="626096" y="241724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3"/>
          <p:cNvSpPr/>
          <p:nvPr/>
        </p:nvSpPr>
        <p:spPr>
          <a:xfrm rot="5400000">
            <a:off x="9570" y="362735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3"/>
          <p:cNvSpPr/>
          <p:nvPr/>
        </p:nvSpPr>
        <p:spPr>
          <a:xfrm rot="5400000">
            <a:off x="10077" y="423238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3"/>
          <p:cNvSpPr/>
          <p:nvPr/>
        </p:nvSpPr>
        <p:spPr>
          <a:xfrm rot="5400000">
            <a:off x="9570" y="48374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3"/>
          <p:cNvSpPr/>
          <p:nvPr/>
        </p:nvSpPr>
        <p:spPr>
          <a:xfrm rot="5400000">
            <a:off x="62603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3"/>
          <p:cNvSpPr/>
          <p:nvPr/>
        </p:nvSpPr>
        <p:spPr>
          <a:xfrm rot="5400000">
            <a:off x="1242624" y="18119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3"/>
          <p:cNvSpPr/>
          <p:nvPr/>
        </p:nvSpPr>
        <p:spPr>
          <a:xfrm rot="-5400000">
            <a:off x="7598616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3"/>
          <p:cNvSpPr/>
          <p:nvPr/>
        </p:nvSpPr>
        <p:spPr>
          <a:xfrm rot="-5400000">
            <a:off x="6980372" y="483748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3"/>
          <p:cNvSpPr/>
          <p:nvPr/>
        </p:nvSpPr>
        <p:spPr>
          <a:xfrm rot="-5400000">
            <a:off x="7596910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3"/>
          <p:cNvSpPr/>
          <p:nvPr/>
        </p:nvSpPr>
        <p:spPr>
          <a:xfrm rot="-5400000">
            <a:off x="8216821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3"/>
          <p:cNvSpPr/>
          <p:nvPr/>
        </p:nvSpPr>
        <p:spPr>
          <a:xfrm rot="-5400000">
            <a:off x="8217252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3"/>
          <p:cNvSpPr/>
          <p:nvPr/>
        </p:nvSpPr>
        <p:spPr>
          <a:xfrm rot="-5400000">
            <a:off x="8217290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3"/>
          <p:cNvSpPr/>
          <p:nvPr/>
        </p:nvSpPr>
        <p:spPr>
          <a:xfrm rot="-5400000">
            <a:off x="8217288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3"/>
          <p:cNvSpPr/>
          <p:nvPr/>
        </p:nvSpPr>
        <p:spPr>
          <a:xfrm rot="-5400000">
            <a:off x="8215057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3"/>
          <p:cNvSpPr/>
          <p:nvPr/>
        </p:nvSpPr>
        <p:spPr>
          <a:xfrm rot="-5400000">
            <a:off x="8215066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3"/>
          <p:cNvSpPr/>
          <p:nvPr/>
        </p:nvSpPr>
        <p:spPr>
          <a:xfrm rot="-5400000">
            <a:off x="8215546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3"/>
          <p:cNvSpPr/>
          <p:nvPr/>
        </p:nvSpPr>
        <p:spPr>
          <a:xfrm rot="-5400000">
            <a:off x="8215066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3"/>
          <p:cNvSpPr/>
          <p:nvPr/>
        </p:nvSpPr>
        <p:spPr>
          <a:xfrm rot="5400000">
            <a:off x="1243048" y="48370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3"/>
          <p:cNvSpPr/>
          <p:nvPr/>
        </p:nvSpPr>
        <p:spPr>
          <a:xfrm rot="-5400000">
            <a:off x="8837214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3"/>
          <p:cNvSpPr/>
          <p:nvPr/>
        </p:nvSpPr>
        <p:spPr>
          <a:xfrm rot="-5400000">
            <a:off x="8837214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3"/>
          <p:cNvSpPr/>
          <p:nvPr/>
        </p:nvSpPr>
        <p:spPr>
          <a:xfrm rot="-5400000">
            <a:off x="8837645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3"/>
          <p:cNvSpPr/>
          <p:nvPr/>
        </p:nvSpPr>
        <p:spPr>
          <a:xfrm rot="-5400000">
            <a:off x="8837683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3"/>
          <p:cNvSpPr/>
          <p:nvPr/>
        </p:nvSpPr>
        <p:spPr>
          <a:xfrm rot="-5400000">
            <a:off x="8837680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3"/>
          <p:cNvSpPr/>
          <p:nvPr/>
        </p:nvSpPr>
        <p:spPr>
          <a:xfrm rot="-5400000">
            <a:off x="8835450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3"/>
          <p:cNvSpPr/>
          <p:nvPr/>
        </p:nvSpPr>
        <p:spPr>
          <a:xfrm rot="-5400000">
            <a:off x="8835458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3"/>
          <p:cNvSpPr/>
          <p:nvPr/>
        </p:nvSpPr>
        <p:spPr>
          <a:xfrm rot="-5400000">
            <a:off x="8835939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3"/>
          <p:cNvSpPr/>
          <p:nvPr/>
        </p:nvSpPr>
        <p:spPr>
          <a:xfrm rot="-5400000">
            <a:off x="8835458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3"/>
          <p:cNvSpPr txBox="1">
            <a:spLocks noGrp="1"/>
          </p:cNvSpPr>
          <p:nvPr>
            <p:ph type="subTitle" idx="1"/>
          </p:nvPr>
        </p:nvSpPr>
        <p:spPr>
          <a:xfrm>
            <a:off x="1948525" y="1499338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47" name="Google Shape;647;p23"/>
          <p:cNvSpPr txBox="1">
            <a:spLocks noGrp="1"/>
          </p:cNvSpPr>
          <p:nvPr>
            <p:ph type="subTitle" idx="2"/>
          </p:nvPr>
        </p:nvSpPr>
        <p:spPr>
          <a:xfrm>
            <a:off x="1948525" y="2602982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48" name="Google Shape;648;p23"/>
          <p:cNvSpPr txBox="1">
            <a:spLocks noGrp="1"/>
          </p:cNvSpPr>
          <p:nvPr>
            <p:ph type="subTitle" idx="3"/>
          </p:nvPr>
        </p:nvSpPr>
        <p:spPr>
          <a:xfrm>
            <a:off x="1948525" y="3706626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49" name="Google Shape;649;p23"/>
          <p:cNvSpPr txBox="1">
            <a:spLocks noGrp="1"/>
          </p:cNvSpPr>
          <p:nvPr>
            <p:ph type="subTitle" idx="4"/>
          </p:nvPr>
        </p:nvSpPr>
        <p:spPr>
          <a:xfrm>
            <a:off x="5142475" y="1353538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50" name="Google Shape;650;p23"/>
          <p:cNvSpPr txBox="1">
            <a:spLocks noGrp="1"/>
          </p:cNvSpPr>
          <p:nvPr>
            <p:ph type="subTitle" idx="5"/>
          </p:nvPr>
        </p:nvSpPr>
        <p:spPr>
          <a:xfrm>
            <a:off x="5142475" y="2483644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51" name="Google Shape;651;p23"/>
          <p:cNvSpPr txBox="1">
            <a:spLocks noGrp="1"/>
          </p:cNvSpPr>
          <p:nvPr>
            <p:ph type="subTitle" idx="6"/>
          </p:nvPr>
        </p:nvSpPr>
        <p:spPr>
          <a:xfrm>
            <a:off x="5142475" y="3613750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_2_1_1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4"/>
          <p:cNvSpPr/>
          <p:nvPr/>
        </p:nvSpPr>
        <p:spPr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4"/>
          <p:cNvSpPr/>
          <p:nvPr/>
        </p:nvSpPr>
        <p:spPr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4"/>
          <p:cNvSpPr/>
          <p:nvPr/>
        </p:nvSpPr>
        <p:spPr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4"/>
          <p:cNvSpPr/>
          <p:nvPr/>
        </p:nvSpPr>
        <p:spPr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4"/>
          <p:cNvSpPr/>
          <p:nvPr/>
        </p:nvSpPr>
        <p:spPr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4"/>
          <p:cNvSpPr/>
          <p:nvPr/>
        </p:nvSpPr>
        <p:spPr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4"/>
          <p:cNvSpPr/>
          <p:nvPr/>
        </p:nvSpPr>
        <p:spPr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4"/>
          <p:cNvSpPr/>
          <p:nvPr/>
        </p:nvSpPr>
        <p:spPr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4"/>
          <p:cNvSpPr/>
          <p:nvPr/>
        </p:nvSpPr>
        <p:spPr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4"/>
          <p:cNvSpPr/>
          <p:nvPr/>
        </p:nvSpPr>
        <p:spPr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4"/>
          <p:cNvSpPr/>
          <p:nvPr/>
        </p:nvSpPr>
        <p:spPr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4"/>
          <p:cNvSpPr/>
          <p:nvPr/>
        </p:nvSpPr>
        <p:spPr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4"/>
          <p:cNvSpPr/>
          <p:nvPr/>
        </p:nvSpPr>
        <p:spPr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4"/>
          <p:cNvSpPr/>
          <p:nvPr/>
        </p:nvSpPr>
        <p:spPr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4"/>
          <p:cNvSpPr/>
          <p:nvPr/>
        </p:nvSpPr>
        <p:spPr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4"/>
          <p:cNvSpPr/>
          <p:nvPr/>
        </p:nvSpPr>
        <p:spPr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4"/>
          <p:cNvSpPr/>
          <p:nvPr/>
        </p:nvSpPr>
        <p:spPr>
          <a:xfrm rot="10800000">
            <a:off x="592018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4"/>
          <p:cNvSpPr txBox="1">
            <a:spLocks noGrp="1"/>
          </p:cNvSpPr>
          <p:nvPr>
            <p:ph type="subTitle" idx="1"/>
          </p:nvPr>
        </p:nvSpPr>
        <p:spPr>
          <a:xfrm>
            <a:off x="1113412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1" name="Google Shape;671;p24"/>
          <p:cNvSpPr txBox="1">
            <a:spLocks noGrp="1"/>
          </p:cNvSpPr>
          <p:nvPr>
            <p:ph type="subTitle" idx="2"/>
          </p:nvPr>
        </p:nvSpPr>
        <p:spPr>
          <a:xfrm>
            <a:off x="3621241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2" name="Google Shape;672;p24"/>
          <p:cNvSpPr txBox="1">
            <a:spLocks noGrp="1"/>
          </p:cNvSpPr>
          <p:nvPr>
            <p:ph type="subTitle" idx="3"/>
          </p:nvPr>
        </p:nvSpPr>
        <p:spPr>
          <a:xfrm>
            <a:off x="6130163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3" name="Google Shape;673;p24"/>
          <p:cNvSpPr txBox="1">
            <a:spLocks noGrp="1"/>
          </p:cNvSpPr>
          <p:nvPr>
            <p:ph type="subTitle" idx="4"/>
          </p:nvPr>
        </p:nvSpPr>
        <p:spPr>
          <a:xfrm>
            <a:off x="1113412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4" name="Google Shape;674;p24"/>
          <p:cNvSpPr txBox="1">
            <a:spLocks noGrp="1"/>
          </p:cNvSpPr>
          <p:nvPr>
            <p:ph type="subTitle" idx="5"/>
          </p:nvPr>
        </p:nvSpPr>
        <p:spPr>
          <a:xfrm>
            <a:off x="3621241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5" name="Google Shape;675;p24"/>
          <p:cNvSpPr txBox="1">
            <a:spLocks noGrp="1"/>
          </p:cNvSpPr>
          <p:nvPr>
            <p:ph type="subTitle" idx="6"/>
          </p:nvPr>
        </p:nvSpPr>
        <p:spPr>
          <a:xfrm>
            <a:off x="6130163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6" name="Google Shape;676;p24"/>
          <p:cNvSpPr txBox="1">
            <a:spLocks noGrp="1"/>
          </p:cNvSpPr>
          <p:nvPr>
            <p:ph type="subTitle" idx="7"/>
          </p:nvPr>
        </p:nvSpPr>
        <p:spPr>
          <a:xfrm>
            <a:off x="1113412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7" name="Google Shape;677;p24"/>
          <p:cNvSpPr txBox="1">
            <a:spLocks noGrp="1"/>
          </p:cNvSpPr>
          <p:nvPr>
            <p:ph type="subTitle" idx="8"/>
          </p:nvPr>
        </p:nvSpPr>
        <p:spPr>
          <a:xfrm>
            <a:off x="3621240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8" name="Google Shape;678;p24"/>
          <p:cNvSpPr txBox="1">
            <a:spLocks noGrp="1"/>
          </p:cNvSpPr>
          <p:nvPr>
            <p:ph type="subTitle" idx="9"/>
          </p:nvPr>
        </p:nvSpPr>
        <p:spPr>
          <a:xfrm>
            <a:off x="6130162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subTitle" idx="13"/>
          </p:nvPr>
        </p:nvSpPr>
        <p:spPr>
          <a:xfrm>
            <a:off x="1114837" y="418125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0" name="Google Shape;680;p24"/>
          <p:cNvSpPr txBox="1">
            <a:spLocks noGrp="1"/>
          </p:cNvSpPr>
          <p:nvPr>
            <p:ph type="subTitle" idx="14"/>
          </p:nvPr>
        </p:nvSpPr>
        <p:spPr>
          <a:xfrm>
            <a:off x="3622666" y="4181249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1" name="Google Shape;681;p24"/>
          <p:cNvSpPr txBox="1">
            <a:spLocks noGrp="1"/>
          </p:cNvSpPr>
          <p:nvPr>
            <p:ph type="subTitle" idx="15"/>
          </p:nvPr>
        </p:nvSpPr>
        <p:spPr>
          <a:xfrm>
            <a:off x="6131588" y="4181249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2" name="Google Shape;682;p2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 rot="5400000">
            <a:off x="2480121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5"/>
          <p:cNvSpPr/>
          <p:nvPr/>
        </p:nvSpPr>
        <p:spPr>
          <a:xfrm rot="5400000">
            <a:off x="2480121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5"/>
          <p:cNvSpPr/>
          <p:nvPr/>
        </p:nvSpPr>
        <p:spPr>
          <a:xfrm rot="5400000">
            <a:off x="3098404" y="-3343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5"/>
          <p:cNvSpPr/>
          <p:nvPr/>
        </p:nvSpPr>
        <p:spPr>
          <a:xfrm rot="5400000">
            <a:off x="3098388" y="60170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5"/>
          <p:cNvSpPr/>
          <p:nvPr/>
        </p:nvSpPr>
        <p:spPr>
          <a:xfrm rot="5400000">
            <a:off x="3098388" y="1811782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5"/>
          <p:cNvSpPr/>
          <p:nvPr/>
        </p:nvSpPr>
        <p:spPr>
          <a:xfrm rot="5400000">
            <a:off x="3098388" y="362692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5"/>
          <p:cNvSpPr/>
          <p:nvPr/>
        </p:nvSpPr>
        <p:spPr>
          <a:xfrm rot="5400000">
            <a:off x="3098388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5"/>
          <p:cNvSpPr/>
          <p:nvPr/>
        </p:nvSpPr>
        <p:spPr>
          <a:xfrm rot="5400000">
            <a:off x="3716671" y="-2904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5"/>
          <p:cNvSpPr/>
          <p:nvPr/>
        </p:nvSpPr>
        <p:spPr>
          <a:xfrm rot="5400000">
            <a:off x="4335401" y="602110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5"/>
          <p:cNvSpPr/>
          <p:nvPr/>
        </p:nvSpPr>
        <p:spPr>
          <a:xfrm rot="5400000">
            <a:off x="3717147" y="60257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5"/>
          <p:cNvSpPr/>
          <p:nvPr/>
        </p:nvSpPr>
        <p:spPr>
          <a:xfrm rot="5400000">
            <a:off x="2479690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5"/>
          <p:cNvSpPr/>
          <p:nvPr/>
        </p:nvSpPr>
        <p:spPr>
          <a:xfrm rot="5400000">
            <a:off x="2480639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5"/>
          <p:cNvSpPr/>
          <p:nvPr/>
        </p:nvSpPr>
        <p:spPr>
          <a:xfrm rot="5400000">
            <a:off x="2480641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5"/>
          <p:cNvSpPr/>
          <p:nvPr/>
        </p:nvSpPr>
        <p:spPr>
          <a:xfrm rot="5400000">
            <a:off x="2481884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5"/>
          <p:cNvSpPr/>
          <p:nvPr/>
        </p:nvSpPr>
        <p:spPr>
          <a:xfrm rot="5400000">
            <a:off x="3098392" y="24172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5"/>
          <p:cNvSpPr/>
          <p:nvPr/>
        </p:nvSpPr>
        <p:spPr>
          <a:xfrm rot="5400000">
            <a:off x="2481876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5"/>
          <p:cNvSpPr/>
          <p:nvPr/>
        </p:nvSpPr>
        <p:spPr>
          <a:xfrm rot="5400000">
            <a:off x="2482383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5"/>
          <p:cNvSpPr/>
          <p:nvPr/>
        </p:nvSpPr>
        <p:spPr>
          <a:xfrm rot="5400000">
            <a:off x="2481876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5"/>
          <p:cNvSpPr/>
          <p:nvPr/>
        </p:nvSpPr>
        <p:spPr>
          <a:xfrm rot="5400000">
            <a:off x="3098334" y="423196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5"/>
          <p:cNvSpPr/>
          <p:nvPr/>
        </p:nvSpPr>
        <p:spPr>
          <a:xfrm rot="5400000">
            <a:off x="3714909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5"/>
          <p:cNvSpPr/>
          <p:nvPr/>
        </p:nvSpPr>
        <p:spPr>
          <a:xfrm rot="5400000">
            <a:off x="3714909" y="362569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5"/>
          <p:cNvSpPr/>
          <p:nvPr/>
        </p:nvSpPr>
        <p:spPr>
          <a:xfrm rot="5400000">
            <a:off x="1861482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5"/>
          <p:cNvSpPr/>
          <p:nvPr/>
        </p:nvSpPr>
        <p:spPr>
          <a:xfrm rot="5400000">
            <a:off x="1861482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5"/>
          <p:cNvSpPr/>
          <p:nvPr/>
        </p:nvSpPr>
        <p:spPr>
          <a:xfrm rot="5400000">
            <a:off x="1861051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5"/>
          <p:cNvSpPr/>
          <p:nvPr/>
        </p:nvSpPr>
        <p:spPr>
          <a:xfrm rot="5400000">
            <a:off x="1862000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5"/>
          <p:cNvSpPr/>
          <p:nvPr/>
        </p:nvSpPr>
        <p:spPr>
          <a:xfrm rot="5400000">
            <a:off x="1862003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5"/>
          <p:cNvSpPr/>
          <p:nvPr/>
        </p:nvSpPr>
        <p:spPr>
          <a:xfrm rot="5400000">
            <a:off x="1863246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5"/>
          <p:cNvSpPr/>
          <p:nvPr/>
        </p:nvSpPr>
        <p:spPr>
          <a:xfrm rot="5400000">
            <a:off x="1863238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5"/>
          <p:cNvSpPr/>
          <p:nvPr/>
        </p:nvSpPr>
        <p:spPr>
          <a:xfrm rot="5400000">
            <a:off x="1863745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5"/>
          <p:cNvSpPr/>
          <p:nvPr/>
        </p:nvSpPr>
        <p:spPr>
          <a:xfrm rot="5400000">
            <a:off x="1863238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5"/>
          <p:cNvSpPr/>
          <p:nvPr/>
        </p:nvSpPr>
        <p:spPr>
          <a:xfrm rot="5400000">
            <a:off x="1242844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5"/>
          <p:cNvSpPr/>
          <p:nvPr/>
        </p:nvSpPr>
        <p:spPr>
          <a:xfrm rot="5400000">
            <a:off x="1242844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5"/>
          <p:cNvSpPr/>
          <p:nvPr/>
        </p:nvSpPr>
        <p:spPr>
          <a:xfrm rot="5400000">
            <a:off x="1242413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5"/>
          <p:cNvSpPr/>
          <p:nvPr/>
        </p:nvSpPr>
        <p:spPr>
          <a:xfrm rot="5400000">
            <a:off x="1243362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5"/>
          <p:cNvSpPr/>
          <p:nvPr/>
        </p:nvSpPr>
        <p:spPr>
          <a:xfrm rot="5400000">
            <a:off x="1243365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5"/>
          <p:cNvSpPr/>
          <p:nvPr/>
        </p:nvSpPr>
        <p:spPr>
          <a:xfrm rot="5400000">
            <a:off x="1244607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5"/>
          <p:cNvSpPr/>
          <p:nvPr/>
        </p:nvSpPr>
        <p:spPr>
          <a:xfrm rot="5400000">
            <a:off x="1244599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5"/>
          <p:cNvSpPr/>
          <p:nvPr/>
        </p:nvSpPr>
        <p:spPr>
          <a:xfrm rot="5400000">
            <a:off x="1245106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5"/>
          <p:cNvSpPr/>
          <p:nvPr/>
        </p:nvSpPr>
        <p:spPr>
          <a:xfrm rot="5400000">
            <a:off x="1244599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5"/>
          <p:cNvSpPr/>
          <p:nvPr/>
        </p:nvSpPr>
        <p:spPr>
          <a:xfrm rot="5400000">
            <a:off x="624205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5"/>
          <p:cNvSpPr/>
          <p:nvPr/>
        </p:nvSpPr>
        <p:spPr>
          <a:xfrm rot="5400000">
            <a:off x="624205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5"/>
          <p:cNvSpPr/>
          <p:nvPr/>
        </p:nvSpPr>
        <p:spPr>
          <a:xfrm rot="5400000">
            <a:off x="623774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5"/>
          <p:cNvSpPr/>
          <p:nvPr/>
        </p:nvSpPr>
        <p:spPr>
          <a:xfrm rot="5400000">
            <a:off x="624724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5"/>
          <p:cNvSpPr/>
          <p:nvPr/>
        </p:nvSpPr>
        <p:spPr>
          <a:xfrm rot="5400000">
            <a:off x="624726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5"/>
          <p:cNvSpPr/>
          <p:nvPr/>
        </p:nvSpPr>
        <p:spPr>
          <a:xfrm rot="5400000">
            <a:off x="625969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5"/>
          <p:cNvSpPr/>
          <p:nvPr/>
        </p:nvSpPr>
        <p:spPr>
          <a:xfrm rot="5400000">
            <a:off x="625961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5"/>
          <p:cNvSpPr/>
          <p:nvPr/>
        </p:nvSpPr>
        <p:spPr>
          <a:xfrm rot="5400000">
            <a:off x="626468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5"/>
          <p:cNvSpPr/>
          <p:nvPr/>
        </p:nvSpPr>
        <p:spPr>
          <a:xfrm rot="5400000">
            <a:off x="625961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5"/>
          <p:cNvSpPr/>
          <p:nvPr/>
        </p:nvSpPr>
        <p:spPr>
          <a:xfrm rot="5400000">
            <a:off x="3715333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5"/>
          <p:cNvSpPr/>
          <p:nvPr/>
        </p:nvSpPr>
        <p:spPr>
          <a:xfrm rot="5400000">
            <a:off x="4332279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5"/>
          <p:cNvSpPr/>
          <p:nvPr/>
        </p:nvSpPr>
        <p:spPr>
          <a:xfrm rot="5400000">
            <a:off x="3810" y="241731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5"/>
          <p:cNvSpPr/>
          <p:nvPr/>
        </p:nvSpPr>
        <p:spPr>
          <a:xfrm rot="5400000">
            <a:off x="3810" y="302235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5"/>
          <p:cNvSpPr/>
          <p:nvPr/>
        </p:nvSpPr>
        <p:spPr>
          <a:xfrm rot="5400000">
            <a:off x="3379" y="-336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5"/>
          <p:cNvSpPr/>
          <p:nvPr/>
        </p:nvSpPr>
        <p:spPr>
          <a:xfrm rot="5400000">
            <a:off x="4328" y="60212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5"/>
          <p:cNvSpPr/>
          <p:nvPr/>
        </p:nvSpPr>
        <p:spPr>
          <a:xfrm rot="5400000">
            <a:off x="4331" y="120722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5"/>
          <p:cNvSpPr/>
          <p:nvPr/>
        </p:nvSpPr>
        <p:spPr>
          <a:xfrm rot="5400000">
            <a:off x="5574" y="18120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5"/>
          <p:cNvSpPr/>
          <p:nvPr/>
        </p:nvSpPr>
        <p:spPr>
          <a:xfrm rot="5400000">
            <a:off x="5565" y="36273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5"/>
          <p:cNvSpPr/>
          <p:nvPr/>
        </p:nvSpPr>
        <p:spPr>
          <a:xfrm rot="5400000">
            <a:off x="6072" y="423241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5"/>
          <p:cNvSpPr/>
          <p:nvPr/>
        </p:nvSpPr>
        <p:spPr>
          <a:xfrm rot="5400000">
            <a:off x="5565" y="483749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5"/>
          <p:cNvSpPr/>
          <p:nvPr/>
        </p:nvSpPr>
        <p:spPr>
          <a:xfrm rot="5400000">
            <a:off x="4949224" y="483706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title" idx="2" hasCustomPrompt="1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6" name="Google Shape;746;p25"/>
          <p:cNvSpPr txBox="1">
            <a:spLocks noGrp="1"/>
          </p:cNvSpPr>
          <p:nvPr>
            <p:ph type="subTitle" idx="1"/>
          </p:nvPr>
        </p:nvSpPr>
        <p:spPr>
          <a:xfrm>
            <a:off x="5718775" y="3474975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2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/>
          <p:nvPr/>
        </p:nvSpPr>
        <p:spPr>
          <a:xfrm rot="-5400000">
            <a:off x="6360817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6"/>
          <p:cNvSpPr/>
          <p:nvPr/>
        </p:nvSpPr>
        <p:spPr>
          <a:xfrm rot="-5400000">
            <a:off x="6360817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6"/>
          <p:cNvSpPr/>
          <p:nvPr/>
        </p:nvSpPr>
        <p:spPr>
          <a:xfrm rot="-5400000">
            <a:off x="5742564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6"/>
          <p:cNvSpPr/>
          <p:nvPr/>
        </p:nvSpPr>
        <p:spPr>
          <a:xfrm rot="-5400000">
            <a:off x="574254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6"/>
          <p:cNvSpPr/>
          <p:nvPr/>
        </p:nvSpPr>
        <p:spPr>
          <a:xfrm rot="-5400000">
            <a:off x="5742548" y="362692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6"/>
          <p:cNvSpPr/>
          <p:nvPr/>
        </p:nvSpPr>
        <p:spPr>
          <a:xfrm rot="-5400000">
            <a:off x="5742548" y="30218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6"/>
          <p:cNvSpPr/>
          <p:nvPr/>
        </p:nvSpPr>
        <p:spPr>
          <a:xfrm rot="-5400000">
            <a:off x="5742548" y="18117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6"/>
          <p:cNvSpPr/>
          <p:nvPr/>
        </p:nvSpPr>
        <p:spPr>
          <a:xfrm rot="-5400000">
            <a:off x="5742548" y="12067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6"/>
          <p:cNvSpPr/>
          <p:nvPr/>
        </p:nvSpPr>
        <p:spPr>
          <a:xfrm rot="-5400000">
            <a:off x="5742548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6"/>
          <p:cNvSpPr/>
          <p:nvPr/>
        </p:nvSpPr>
        <p:spPr>
          <a:xfrm rot="-5400000">
            <a:off x="512429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6"/>
          <p:cNvSpPr/>
          <p:nvPr/>
        </p:nvSpPr>
        <p:spPr>
          <a:xfrm rot="-5400000">
            <a:off x="4506040" y="4836999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6"/>
          <p:cNvSpPr/>
          <p:nvPr/>
        </p:nvSpPr>
        <p:spPr>
          <a:xfrm rot="-5400000">
            <a:off x="3887786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6"/>
          <p:cNvSpPr/>
          <p:nvPr/>
        </p:nvSpPr>
        <p:spPr>
          <a:xfrm rot="-5400000">
            <a:off x="4506518" y="4231531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6"/>
          <p:cNvSpPr/>
          <p:nvPr/>
        </p:nvSpPr>
        <p:spPr>
          <a:xfrm rot="-5400000">
            <a:off x="5124774" y="423194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6"/>
          <p:cNvSpPr/>
          <p:nvPr/>
        </p:nvSpPr>
        <p:spPr>
          <a:xfrm rot="-5400000">
            <a:off x="6361248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6"/>
          <p:cNvSpPr/>
          <p:nvPr/>
        </p:nvSpPr>
        <p:spPr>
          <a:xfrm rot="-5400000">
            <a:off x="6361286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6"/>
          <p:cNvSpPr/>
          <p:nvPr/>
        </p:nvSpPr>
        <p:spPr>
          <a:xfrm rot="-5400000">
            <a:off x="6361284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6"/>
          <p:cNvSpPr/>
          <p:nvPr/>
        </p:nvSpPr>
        <p:spPr>
          <a:xfrm rot="-5400000">
            <a:off x="6359054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6"/>
          <p:cNvSpPr/>
          <p:nvPr/>
        </p:nvSpPr>
        <p:spPr>
          <a:xfrm rot="-5400000">
            <a:off x="5742544" y="24172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6"/>
          <p:cNvSpPr/>
          <p:nvPr/>
        </p:nvSpPr>
        <p:spPr>
          <a:xfrm rot="-5400000">
            <a:off x="6359062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6"/>
          <p:cNvSpPr/>
          <p:nvPr/>
        </p:nvSpPr>
        <p:spPr>
          <a:xfrm rot="-5400000">
            <a:off x="6359542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6"/>
          <p:cNvSpPr/>
          <p:nvPr/>
        </p:nvSpPr>
        <p:spPr>
          <a:xfrm rot="-5400000">
            <a:off x="6359062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6"/>
          <p:cNvSpPr/>
          <p:nvPr/>
        </p:nvSpPr>
        <p:spPr>
          <a:xfrm rot="-5400000">
            <a:off x="5742602" y="60170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6"/>
          <p:cNvSpPr/>
          <p:nvPr/>
        </p:nvSpPr>
        <p:spPr>
          <a:xfrm rot="-5400000">
            <a:off x="5126024" y="302254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6"/>
          <p:cNvSpPr/>
          <p:nvPr/>
        </p:nvSpPr>
        <p:spPr>
          <a:xfrm rot="-5400000">
            <a:off x="5126024" y="120882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6"/>
          <p:cNvSpPr/>
          <p:nvPr/>
        </p:nvSpPr>
        <p:spPr>
          <a:xfrm rot="-5400000">
            <a:off x="697945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6"/>
          <p:cNvSpPr/>
          <p:nvPr/>
        </p:nvSpPr>
        <p:spPr>
          <a:xfrm rot="-5400000">
            <a:off x="697945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6"/>
          <p:cNvSpPr/>
          <p:nvPr/>
        </p:nvSpPr>
        <p:spPr>
          <a:xfrm rot="-5400000">
            <a:off x="697988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6"/>
          <p:cNvSpPr/>
          <p:nvPr/>
        </p:nvSpPr>
        <p:spPr>
          <a:xfrm rot="-5400000">
            <a:off x="6979927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6"/>
          <p:cNvSpPr/>
          <p:nvPr/>
        </p:nvSpPr>
        <p:spPr>
          <a:xfrm rot="-5400000">
            <a:off x="6979924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6"/>
          <p:cNvSpPr/>
          <p:nvPr/>
        </p:nvSpPr>
        <p:spPr>
          <a:xfrm rot="-5400000">
            <a:off x="697769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6"/>
          <p:cNvSpPr/>
          <p:nvPr/>
        </p:nvSpPr>
        <p:spPr>
          <a:xfrm rot="-5400000">
            <a:off x="6977702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6"/>
          <p:cNvSpPr/>
          <p:nvPr/>
        </p:nvSpPr>
        <p:spPr>
          <a:xfrm rot="-5400000">
            <a:off x="697818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6"/>
          <p:cNvSpPr/>
          <p:nvPr/>
        </p:nvSpPr>
        <p:spPr>
          <a:xfrm rot="-5400000">
            <a:off x="6977702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6"/>
          <p:cNvSpPr/>
          <p:nvPr/>
        </p:nvSpPr>
        <p:spPr>
          <a:xfrm rot="-5400000">
            <a:off x="759809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6"/>
          <p:cNvSpPr/>
          <p:nvPr/>
        </p:nvSpPr>
        <p:spPr>
          <a:xfrm rot="-5400000">
            <a:off x="759809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6"/>
          <p:cNvSpPr/>
          <p:nvPr/>
        </p:nvSpPr>
        <p:spPr>
          <a:xfrm rot="-5400000">
            <a:off x="759852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6"/>
          <p:cNvSpPr/>
          <p:nvPr/>
        </p:nvSpPr>
        <p:spPr>
          <a:xfrm rot="-5400000">
            <a:off x="7598568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6"/>
          <p:cNvSpPr/>
          <p:nvPr/>
        </p:nvSpPr>
        <p:spPr>
          <a:xfrm rot="-5400000">
            <a:off x="7598565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6"/>
          <p:cNvSpPr/>
          <p:nvPr/>
        </p:nvSpPr>
        <p:spPr>
          <a:xfrm rot="-5400000">
            <a:off x="7596335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6"/>
          <p:cNvSpPr/>
          <p:nvPr/>
        </p:nvSpPr>
        <p:spPr>
          <a:xfrm rot="-5400000">
            <a:off x="7596343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6"/>
          <p:cNvSpPr/>
          <p:nvPr/>
        </p:nvSpPr>
        <p:spPr>
          <a:xfrm rot="-5400000">
            <a:off x="759682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6"/>
          <p:cNvSpPr/>
          <p:nvPr/>
        </p:nvSpPr>
        <p:spPr>
          <a:xfrm rot="-5400000">
            <a:off x="7596343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 rot="-5400000">
            <a:off x="8216739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6"/>
          <p:cNvSpPr/>
          <p:nvPr/>
        </p:nvSpPr>
        <p:spPr>
          <a:xfrm rot="-5400000">
            <a:off x="8216739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6"/>
          <p:cNvSpPr/>
          <p:nvPr/>
        </p:nvSpPr>
        <p:spPr>
          <a:xfrm rot="-5400000">
            <a:off x="8217170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6"/>
          <p:cNvSpPr/>
          <p:nvPr/>
        </p:nvSpPr>
        <p:spPr>
          <a:xfrm rot="-5400000">
            <a:off x="8217208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6"/>
          <p:cNvSpPr/>
          <p:nvPr/>
        </p:nvSpPr>
        <p:spPr>
          <a:xfrm rot="-5400000">
            <a:off x="8217206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"/>
          <p:cNvSpPr/>
          <p:nvPr/>
        </p:nvSpPr>
        <p:spPr>
          <a:xfrm rot="-5400000">
            <a:off x="8214975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6"/>
          <p:cNvSpPr/>
          <p:nvPr/>
        </p:nvSpPr>
        <p:spPr>
          <a:xfrm rot="-5400000">
            <a:off x="8214984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6"/>
          <p:cNvSpPr/>
          <p:nvPr/>
        </p:nvSpPr>
        <p:spPr>
          <a:xfrm rot="-5400000">
            <a:off x="8215464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6"/>
          <p:cNvSpPr/>
          <p:nvPr/>
        </p:nvSpPr>
        <p:spPr>
          <a:xfrm rot="-5400000">
            <a:off x="8214984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6"/>
          <p:cNvSpPr/>
          <p:nvPr/>
        </p:nvSpPr>
        <p:spPr>
          <a:xfrm rot="-5400000">
            <a:off x="5125600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6"/>
          <p:cNvSpPr/>
          <p:nvPr/>
        </p:nvSpPr>
        <p:spPr>
          <a:xfrm rot="-5400000">
            <a:off x="4508653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6"/>
          <p:cNvSpPr/>
          <p:nvPr/>
        </p:nvSpPr>
        <p:spPr>
          <a:xfrm rot="-5400000">
            <a:off x="8837137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6"/>
          <p:cNvSpPr/>
          <p:nvPr/>
        </p:nvSpPr>
        <p:spPr>
          <a:xfrm rot="-5400000">
            <a:off x="8837137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6"/>
          <p:cNvSpPr/>
          <p:nvPr/>
        </p:nvSpPr>
        <p:spPr>
          <a:xfrm rot="-5400000">
            <a:off x="883756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6"/>
          <p:cNvSpPr/>
          <p:nvPr/>
        </p:nvSpPr>
        <p:spPr>
          <a:xfrm rot="-5400000">
            <a:off x="8837606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6"/>
          <p:cNvSpPr/>
          <p:nvPr/>
        </p:nvSpPr>
        <p:spPr>
          <a:xfrm rot="-5400000">
            <a:off x="8837603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6"/>
          <p:cNvSpPr/>
          <p:nvPr/>
        </p:nvSpPr>
        <p:spPr>
          <a:xfrm rot="-5400000">
            <a:off x="8835373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6"/>
          <p:cNvSpPr/>
          <p:nvPr/>
        </p:nvSpPr>
        <p:spPr>
          <a:xfrm rot="-5400000">
            <a:off x="8835381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6"/>
          <p:cNvSpPr/>
          <p:nvPr/>
        </p:nvSpPr>
        <p:spPr>
          <a:xfrm rot="-5400000">
            <a:off x="8835861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6"/>
          <p:cNvSpPr/>
          <p:nvPr/>
        </p:nvSpPr>
        <p:spPr>
          <a:xfrm rot="-5400000">
            <a:off x="8835381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6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26"/>
          <p:cNvSpPr txBox="1">
            <a:spLocks noGrp="1"/>
          </p:cNvSpPr>
          <p:nvPr>
            <p:ph type="title" idx="2" hasCustomPrompt="1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3" name="Google Shape;813;p26"/>
          <p:cNvSpPr txBox="1">
            <a:spLocks noGrp="1"/>
          </p:cNvSpPr>
          <p:nvPr>
            <p:ph type="subTitle" idx="1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APTION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7"/>
          <p:cNvSpPr/>
          <p:nvPr/>
        </p:nvSpPr>
        <p:spPr>
          <a:xfrm>
            <a:off x="235895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7"/>
          <p:cNvSpPr/>
          <p:nvPr/>
        </p:nvSpPr>
        <p:spPr>
          <a:xfrm>
            <a:off x="294866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7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7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7"/>
          <p:cNvSpPr/>
          <p:nvPr/>
        </p:nvSpPr>
        <p:spPr>
          <a:xfrm>
            <a:off x="5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7"/>
          <p:cNvSpPr/>
          <p:nvPr/>
        </p:nvSpPr>
        <p:spPr>
          <a:xfrm>
            <a:off x="58977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7"/>
          <p:cNvSpPr/>
          <p:nvPr/>
        </p:nvSpPr>
        <p:spPr>
          <a:xfrm>
            <a:off x="176920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7"/>
          <p:cNvSpPr/>
          <p:nvPr/>
        </p:nvSpPr>
        <p:spPr>
          <a:xfrm>
            <a:off x="353838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27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7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7"/>
          <p:cNvSpPr/>
          <p:nvPr/>
        </p:nvSpPr>
        <p:spPr>
          <a:xfrm>
            <a:off x="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7"/>
          <p:cNvSpPr/>
          <p:nvPr/>
        </p:nvSpPr>
        <p:spPr>
          <a:xfrm>
            <a:off x="59021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27"/>
          <p:cNvSpPr/>
          <p:nvPr/>
        </p:nvSpPr>
        <p:spPr>
          <a:xfrm>
            <a:off x="117998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7"/>
          <p:cNvSpPr/>
          <p:nvPr/>
        </p:nvSpPr>
        <p:spPr>
          <a:xfrm>
            <a:off x="176897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7"/>
          <p:cNvSpPr/>
          <p:nvPr/>
        </p:nvSpPr>
        <p:spPr>
          <a:xfrm>
            <a:off x="353839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7"/>
          <p:cNvSpPr/>
          <p:nvPr/>
        </p:nvSpPr>
        <p:spPr>
          <a:xfrm>
            <a:off x="412858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7"/>
          <p:cNvSpPr/>
          <p:nvPr/>
        </p:nvSpPr>
        <p:spPr>
          <a:xfrm>
            <a:off x="471785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7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7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7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7"/>
          <p:cNvSpPr/>
          <p:nvPr/>
        </p:nvSpPr>
        <p:spPr>
          <a:xfrm>
            <a:off x="412810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7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7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7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7"/>
          <p:cNvSpPr/>
          <p:nvPr/>
        </p:nvSpPr>
        <p:spPr>
          <a:xfrm>
            <a:off x="1768971" y="36379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7"/>
          <p:cNvSpPr/>
          <p:nvPr/>
        </p:nvSpPr>
        <p:spPr>
          <a:xfrm>
            <a:off x="59" y="3636224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7"/>
          <p:cNvSpPr/>
          <p:nvPr/>
        </p:nvSpPr>
        <p:spPr>
          <a:xfrm>
            <a:off x="8848624" y="36377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7"/>
          <p:cNvSpPr txBox="1">
            <a:spLocks noGrp="1"/>
          </p:cNvSpPr>
          <p:nvPr>
            <p:ph type="subTitle" idx="1"/>
          </p:nvPr>
        </p:nvSpPr>
        <p:spPr>
          <a:xfrm>
            <a:off x="1059150" y="1276625"/>
            <a:ext cx="7025700" cy="14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7"/>
          <p:cNvSpPr txBox="1">
            <a:spLocks noGrp="1"/>
          </p:cNvSpPr>
          <p:nvPr>
            <p:ph type="title"/>
          </p:nvPr>
        </p:nvSpPr>
        <p:spPr>
          <a:xfrm>
            <a:off x="2332425" y="3034500"/>
            <a:ext cx="5697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Char char="-"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2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8"/>
          <p:cNvSpPr txBox="1">
            <a:spLocks noGrp="1"/>
          </p:cNvSpPr>
          <p:nvPr>
            <p:ph type="title"/>
          </p:nvPr>
        </p:nvSpPr>
        <p:spPr>
          <a:xfrm>
            <a:off x="889950" y="1407400"/>
            <a:ext cx="4484700" cy="8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7" name="Google Shape;847;p28"/>
          <p:cNvSpPr txBox="1">
            <a:spLocks noGrp="1"/>
          </p:cNvSpPr>
          <p:nvPr>
            <p:ph type="subTitle" idx="1"/>
          </p:nvPr>
        </p:nvSpPr>
        <p:spPr>
          <a:xfrm>
            <a:off x="889950" y="2270875"/>
            <a:ext cx="4045200" cy="2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8" name="Google Shape;848;p28"/>
          <p:cNvSpPr txBox="1">
            <a:spLocks noGrp="1"/>
          </p:cNvSpPr>
          <p:nvPr>
            <p:ph type="body" idx="2"/>
          </p:nvPr>
        </p:nvSpPr>
        <p:spPr>
          <a:xfrm>
            <a:off x="889950" y="2867650"/>
            <a:ext cx="4360200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49" name="Google Shape;849;p28"/>
          <p:cNvSpPr/>
          <p:nvPr/>
        </p:nvSpPr>
        <p:spPr>
          <a:xfrm rot="10800000" flipH="1">
            <a:off x="5897255" y="1912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8"/>
          <p:cNvSpPr/>
          <p:nvPr/>
        </p:nvSpPr>
        <p:spPr>
          <a:xfrm rot="10800000" flipH="1">
            <a:off x="825701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8"/>
          <p:cNvSpPr/>
          <p:nvPr/>
        </p:nvSpPr>
        <p:spPr>
          <a:xfrm rot="10800000" flipH="1">
            <a:off x="4717834" y="324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8"/>
          <p:cNvSpPr/>
          <p:nvPr/>
        </p:nvSpPr>
        <p:spPr>
          <a:xfrm rot="10800000" flipH="1">
            <a:off x="5897255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8"/>
          <p:cNvSpPr/>
          <p:nvPr/>
        </p:nvSpPr>
        <p:spPr>
          <a:xfrm rot="10800000" flipH="1">
            <a:off x="7076686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8"/>
          <p:cNvSpPr/>
          <p:nvPr/>
        </p:nvSpPr>
        <p:spPr>
          <a:xfrm rot="10800000" flipH="1">
            <a:off x="8257017" y="1206927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8"/>
          <p:cNvSpPr/>
          <p:nvPr/>
        </p:nvSpPr>
        <p:spPr>
          <a:xfrm rot="10800000" flipH="1">
            <a:off x="7666240" y="120833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8"/>
          <p:cNvSpPr/>
          <p:nvPr/>
        </p:nvSpPr>
        <p:spPr>
          <a:xfrm rot="10800000" flipH="1">
            <a:off x="884677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8"/>
          <p:cNvSpPr/>
          <p:nvPr/>
        </p:nvSpPr>
        <p:spPr>
          <a:xfrm rot="10800000" flipH="1">
            <a:off x="8846774" y="180952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8"/>
          <p:cNvSpPr/>
          <p:nvPr/>
        </p:nvSpPr>
        <p:spPr>
          <a:xfrm rot="10800000" flipH="1">
            <a:off x="5308000" y="3622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8"/>
          <p:cNvSpPr/>
          <p:nvPr/>
        </p:nvSpPr>
        <p:spPr>
          <a:xfrm rot="10800000" flipH="1">
            <a:off x="648696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8"/>
          <p:cNvSpPr/>
          <p:nvPr/>
        </p:nvSpPr>
        <p:spPr>
          <a:xfrm rot="10800000" flipH="1">
            <a:off x="707668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8"/>
          <p:cNvSpPr/>
          <p:nvPr/>
        </p:nvSpPr>
        <p:spPr>
          <a:xfrm rot="10800000" flipH="1">
            <a:off x="7667320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8"/>
          <p:cNvSpPr/>
          <p:nvPr/>
        </p:nvSpPr>
        <p:spPr>
          <a:xfrm rot="10800000" flipH="1">
            <a:off x="766639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8"/>
          <p:cNvSpPr/>
          <p:nvPr/>
        </p:nvSpPr>
        <p:spPr>
          <a:xfrm rot="10800000" flipH="1">
            <a:off x="825704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8"/>
          <p:cNvSpPr/>
          <p:nvPr/>
        </p:nvSpPr>
        <p:spPr>
          <a:xfrm rot="10800000" flipH="1">
            <a:off x="884858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8"/>
          <p:cNvSpPr/>
          <p:nvPr/>
        </p:nvSpPr>
        <p:spPr>
          <a:xfrm rot="10800000" flipH="1">
            <a:off x="8847780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8"/>
          <p:cNvSpPr/>
          <p:nvPr/>
        </p:nvSpPr>
        <p:spPr>
          <a:xfrm rot="10800000" flipH="1">
            <a:off x="5897247" y="120714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8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8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8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8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8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8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8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8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8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8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8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8"/>
          <p:cNvSpPr/>
          <p:nvPr/>
        </p:nvSpPr>
        <p:spPr>
          <a:xfrm>
            <a:off x="4717884" y="484376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03">
  <p:cSld name="ONE_COLUMN_TEXT_3_1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9"/>
          <p:cNvSpPr txBox="1">
            <a:spLocks noGrp="1"/>
          </p:cNvSpPr>
          <p:nvPr>
            <p:ph type="title"/>
          </p:nvPr>
        </p:nvSpPr>
        <p:spPr>
          <a:xfrm>
            <a:off x="3661425" y="1814600"/>
            <a:ext cx="4837800" cy="12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1" name="Google Shape;881;p29"/>
          <p:cNvSpPr txBox="1">
            <a:spLocks noGrp="1"/>
          </p:cNvSpPr>
          <p:nvPr>
            <p:ph type="subTitle" idx="1"/>
          </p:nvPr>
        </p:nvSpPr>
        <p:spPr>
          <a:xfrm>
            <a:off x="3744175" y="3094250"/>
            <a:ext cx="47550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2" name="Google Shape;882;p29"/>
          <p:cNvSpPr/>
          <p:nvPr/>
        </p:nvSpPr>
        <p:spPr>
          <a:xfrm>
            <a:off x="2523842" y="4238486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29"/>
          <p:cNvSpPr/>
          <p:nvPr/>
        </p:nvSpPr>
        <p:spPr>
          <a:xfrm>
            <a:off x="3113557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9"/>
          <p:cNvSpPr/>
          <p:nvPr/>
        </p:nvSpPr>
        <p:spPr>
          <a:xfrm>
            <a:off x="3703272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29"/>
          <p:cNvSpPr/>
          <p:nvPr/>
        </p:nvSpPr>
        <p:spPr>
          <a:xfrm>
            <a:off x="2523842" y="3636301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29"/>
          <p:cNvSpPr/>
          <p:nvPr/>
        </p:nvSpPr>
        <p:spPr>
          <a:xfrm>
            <a:off x="3114444" y="303326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9"/>
          <p:cNvSpPr/>
          <p:nvPr/>
        </p:nvSpPr>
        <p:spPr>
          <a:xfrm>
            <a:off x="3114470" y="363628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9"/>
          <p:cNvSpPr/>
          <p:nvPr/>
        </p:nvSpPr>
        <p:spPr>
          <a:xfrm>
            <a:off x="2524358" y="48415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9"/>
          <p:cNvSpPr/>
          <p:nvPr/>
        </p:nvSpPr>
        <p:spPr>
          <a:xfrm>
            <a:off x="3114577" y="484148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9"/>
          <p:cNvSpPr/>
          <p:nvPr/>
        </p:nvSpPr>
        <p:spPr>
          <a:xfrm>
            <a:off x="3704338" y="484150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9"/>
          <p:cNvSpPr/>
          <p:nvPr/>
        </p:nvSpPr>
        <p:spPr>
          <a:xfrm rot="10800000">
            <a:off x="3116441" y="18090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29"/>
          <p:cNvSpPr/>
          <p:nvPr/>
        </p:nvSpPr>
        <p:spPr>
          <a:xfrm rot="10800000">
            <a:off x="3114067" y="3033241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9"/>
          <p:cNvSpPr/>
          <p:nvPr/>
        </p:nvSpPr>
        <p:spPr>
          <a:xfrm rot="10800000">
            <a:off x="3705641" y="120606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9"/>
          <p:cNvSpPr/>
          <p:nvPr/>
        </p:nvSpPr>
        <p:spPr>
          <a:xfrm rot="10800000">
            <a:off x="3116383" y="120691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9"/>
          <p:cNvSpPr/>
          <p:nvPr/>
        </p:nvSpPr>
        <p:spPr>
          <a:xfrm rot="10800000">
            <a:off x="3705528" y="603035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9"/>
          <p:cNvSpPr/>
          <p:nvPr/>
        </p:nvSpPr>
        <p:spPr>
          <a:xfrm rot="10800000">
            <a:off x="3116271" y="6038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9"/>
          <p:cNvSpPr/>
          <p:nvPr/>
        </p:nvSpPr>
        <p:spPr>
          <a:xfrm rot="10800000">
            <a:off x="2525934" y="603910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9"/>
          <p:cNvSpPr/>
          <p:nvPr/>
        </p:nvSpPr>
        <p:spPr>
          <a:xfrm rot="10800000">
            <a:off x="3705528" y="1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9"/>
          <p:cNvSpPr/>
          <p:nvPr/>
        </p:nvSpPr>
        <p:spPr>
          <a:xfrm rot="10800000">
            <a:off x="3116271" y="86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29"/>
          <p:cNvSpPr/>
          <p:nvPr/>
        </p:nvSpPr>
        <p:spPr>
          <a:xfrm rot="10800000">
            <a:off x="2526509" y="88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0"/>
          <p:cNvSpPr txBox="1"/>
          <p:nvPr/>
        </p:nvSpPr>
        <p:spPr>
          <a:xfrm>
            <a:off x="2105700" y="3384500"/>
            <a:ext cx="46908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: This presentation template was created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Slidesgo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Flaticon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Freepik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and illustrations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Stories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3" name="Google Shape;903;p30"/>
          <p:cNvSpPr txBox="1">
            <a:spLocks noGrp="1"/>
          </p:cNvSpPr>
          <p:nvPr>
            <p:ph type="title"/>
          </p:nvPr>
        </p:nvSpPr>
        <p:spPr>
          <a:xfrm>
            <a:off x="2522400" y="796850"/>
            <a:ext cx="4099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04" name="Google Shape;904;p30"/>
          <p:cNvSpPr txBox="1">
            <a:spLocks noGrp="1"/>
          </p:cNvSpPr>
          <p:nvPr>
            <p:ph type="subTitle" idx="1"/>
          </p:nvPr>
        </p:nvSpPr>
        <p:spPr>
          <a:xfrm>
            <a:off x="2291400" y="4173650"/>
            <a:ext cx="45612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5" name="Google Shape;905;p30"/>
          <p:cNvSpPr txBox="1">
            <a:spLocks noGrp="1"/>
          </p:cNvSpPr>
          <p:nvPr>
            <p:ph type="subTitle" idx="2"/>
          </p:nvPr>
        </p:nvSpPr>
        <p:spPr>
          <a:xfrm>
            <a:off x="2537400" y="1390163"/>
            <a:ext cx="40692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6" name="Google Shape;906;p30"/>
          <p:cNvSpPr/>
          <p:nvPr/>
        </p:nvSpPr>
        <p:spPr>
          <a:xfrm rot="5400000" flipH="1">
            <a:off x="7815" y="241724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0"/>
          <p:cNvSpPr/>
          <p:nvPr/>
        </p:nvSpPr>
        <p:spPr>
          <a:xfrm rot="5400000" flipH="1">
            <a:off x="7815" y="181220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0"/>
          <p:cNvSpPr/>
          <p:nvPr/>
        </p:nvSpPr>
        <p:spPr>
          <a:xfrm rot="5400000" flipH="1">
            <a:off x="626108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0"/>
          <p:cNvSpPr/>
          <p:nvPr/>
        </p:nvSpPr>
        <p:spPr>
          <a:xfrm rot="5400000" flipH="1">
            <a:off x="626092" y="423195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0"/>
          <p:cNvSpPr/>
          <p:nvPr/>
        </p:nvSpPr>
        <p:spPr>
          <a:xfrm rot="5400000" flipH="1">
            <a:off x="626092" y="302187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0"/>
          <p:cNvSpPr/>
          <p:nvPr/>
        </p:nvSpPr>
        <p:spPr>
          <a:xfrm rot="5400000" flipH="1">
            <a:off x="626092" y="12067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0"/>
          <p:cNvSpPr/>
          <p:nvPr/>
        </p:nvSpPr>
        <p:spPr>
          <a:xfrm rot="5400000" flipH="1">
            <a:off x="626092" y="-33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0"/>
          <p:cNvSpPr/>
          <p:nvPr/>
        </p:nvSpPr>
        <p:spPr>
          <a:xfrm rot="5400000" flipH="1">
            <a:off x="124438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0"/>
          <p:cNvSpPr/>
          <p:nvPr/>
        </p:nvSpPr>
        <p:spPr>
          <a:xfrm rot="5400000" flipH="1">
            <a:off x="1863125" y="4231528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0"/>
          <p:cNvSpPr/>
          <p:nvPr/>
        </p:nvSpPr>
        <p:spPr>
          <a:xfrm rot="5400000" flipH="1">
            <a:off x="1244861" y="423194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0"/>
          <p:cNvSpPr/>
          <p:nvPr/>
        </p:nvSpPr>
        <p:spPr>
          <a:xfrm rot="5400000" flipH="1">
            <a:off x="7384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0"/>
          <p:cNvSpPr/>
          <p:nvPr/>
        </p:nvSpPr>
        <p:spPr>
          <a:xfrm rot="5400000" flipH="1">
            <a:off x="8333" y="42324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0"/>
          <p:cNvSpPr/>
          <p:nvPr/>
        </p:nvSpPr>
        <p:spPr>
          <a:xfrm rot="5400000" flipH="1">
            <a:off x="8335" y="362734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0"/>
          <p:cNvSpPr/>
          <p:nvPr/>
        </p:nvSpPr>
        <p:spPr>
          <a:xfrm rot="5400000" flipH="1">
            <a:off x="9578" y="302253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0"/>
          <p:cNvSpPr/>
          <p:nvPr/>
        </p:nvSpPr>
        <p:spPr>
          <a:xfrm rot="5400000" flipH="1">
            <a:off x="626096" y="241724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0"/>
          <p:cNvSpPr/>
          <p:nvPr/>
        </p:nvSpPr>
        <p:spPr>
          <a:xfrm rot="5400000" flipH="1">
            <a:off x="9570" y="120714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0"/>
          <p:cNvSpPr/>
          <p:nvPr/>
        </p:nvSpPr>
        <p:spPr>
          <a:xfrm rot="5400000" flipH="1">
            <a:off x="10077" y="60211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0"/>
          <p:cNvSpPr/>
          <p:nvPr/>
        </p:nvSpPr>
        <p:spPr>
          <a:xfrm rot="5400000" flipH="1">
            <a:off x="9570" y="-297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0"/>
          <p:cNvSpPr/>
          <p:nvPr/>
        </p:nvSpPr>
        <p:spPr>
          <a:xfrm rot="5400000" flipH="1">
            <a:off x="626038" y="60168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0"/>
          <p:cNvSpPr/>
          <p:nvPr/>
        </p:nvSpPr>
        <p:spPr>
          <a:xfrm rot="5400000" flipH="1">
            <a:off x="124262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0"/>
          <p:cNvSpPr/>
          <p:nvPr/>
        </p:nvSpPr>
        <p:spPr>
          <a:xfrm rot="5400000" flipH="1">
            <a:off x="1242624" y="120880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0"/>
          <p:cNvSpPr/>
          <p:nvPr/>
        </p:nvSpPr>
        <p:spPr>
          <a:xfrm rot="-5400000" flipH="1">
            <a:off x="6979550" y="2417278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0"/>
          <p:cNvSpPr/>
          <p:nvPr/>
        </p:nvSpPr>
        <p:spPr>
          <a:xfrm rot="-5400000" flipH="1">
            <a:off x="6979981" y="-340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0"/>
          <p:cNvSpPr/>
          <p:nvPr/>
        </p:nvSpPr>
        <p:spPr>
          <a:xfrm rot="-5400000" flipH="1">
            <a:off x="6978275" y="42323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0"/>
          <p:cNvSpPr/>
          <p:nvPr/>
        </p:nvSpPr>
        <p:spPr>
          <a:xfrm rot="-5400000" flipH="1">
            <a:off x="7598185" y="2417278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0"/>
          <p:cNvSpPr/>
          <p:nvPr/>
        </p:nvSpPr>
        <p:spPr>
          <a:xfrm rot="-5400000" flipH="1">
            <a:off x="7598616" y="-340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0"/>
          <p:cNvSpPr/>
          <p:nvPr/>
        </p:nvSpPr>
        <p:spPr>
          <a:xfrm rot="-5400000" flipH="1">
            <a:off x="7598655" y="60208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0"/>
          <p:cNvSpPr/>
          <p:nvPr/>
        </p:nvSpPr>
        <p:spPr>
          <a:xfrm rot="-5400000" flipH="1">
            <a:off x="7596422" y="18119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0"/>
          <p:cNvSpPr/>
          <p:nvPr/>
        </p:nvSpPr>
        <p:spPr>
          <a:xfrm rot="-5400000" flipH="1">
            <a:off x="7596430" y="36273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0"/>
          <p:cNvSpPr/>
          <p:nvPr/>
        </p:nvSpPr>
        <p:spPr>
          <a:xfrm rot="-5400000" flipH="1">
            <a:off x="7596910" y="42323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0"/>
          <p:cNvSpPr/>
          <p:nvPr/>
        </p:nvSpPr>
        <p:spPr>
          <a:xfrm rot="-5400000" flipH="1">
            <a:off x="8216821" y="2417265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0"/>
          <p:cNvSpPr/>
          <p:nvPr/>
        </p:nvSpPr>
        <p:spPr>
          <a:xfrm rot="-5400000" flipH="1">
            <a:off x="8216821" y="302230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0"/>
          <p:cNvSpPr/>
          <p:nvPr/>
        </p:nvSpPr>
        <p:spPr>
          <a:xfrm rot="-5400000" flipH="1">
            <a:off x="8217252" y="-341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0"/>
          <p:cNvSpPr/>
          <p:nvPr/>
        </p:nvSpPr>
        <p:spPr>
          <a:xfrm rot="-5400000" flipH="1">
            <a:off x="8217290" y="60207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0"/>
          <p:cNvSpPr/>
          <p:nvPr/>
        </p:nvSpPr>
        <p:spPr>
          <a:xfrm rot="-5400000" flipH="1">
            <a:off x="8217288" y="1207170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0"/>
          <p:cNvSpPr/>
          <p:nvPr/>
        </p:nvSpPr>
        <p:spPr>
          <a:xfrm rot="-5400000" flipH="1">
            <a:off x="8215057" y="18119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0"/>
          <p:cNvSpPr/>
          <p:nvPr/>
        </p:nvSpPr>
        <p:spPr>
          <a:xfrm rot="-5400000" flipH="1">
            <a:off x="8215066" y="36273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0"/>
          <p:cNvSpPr/>
          <p:nvPr/>
        </p:nvSpPr>
        <p:spPr>
          <a:xfrm rot="-5400000" flipH="1">
            <a:off x="8215546" y="423236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0"/>
          <p:cNvSpPr/>
          <p:nvPr/>
        </p:nvSpPr>
        <p:spPr>
          <a:xfrm rot="-5400000" flipH="1">
            <a:off x="8215066" y="483744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0"/>
          <p:cNvSpPr/>
          <p:nvPr/>
        </p:nvSpPr>
        <p:spPr>
          <a:xfrm rot="5400000" flipH="1">
            <a:off x="1243048" y="-33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0"/>
          <p:cNvSpPr/>
          <p:nvPr/>
        </p:nvSpPr>
        <p:spPr>
          <a:xfrm rot="-5400000" flipH="1">
            <a:off x="8837214" y="241729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0"/>
          <p:cNvSpPr/>
          <p:nvPr/>
        </p:nvSpPr>
        <p:spPr>
          <a:xfrm rot="-5400000" flipH="1">
            <a:off x="8837214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0"/>
          <p:cNvSpPr/>
          <p:nvPr/>
        </p:nvSpPr>
        <p:spPr>
          <a:xfrm rot="-5400000" flipH="1">
            <a:off x="8837645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0"/>
          <p:cNvSpPr/>
          <p:nvPr/>
        </p:nvSpPr>
        <p:spPr>
          <a:xfrm rot="-5400000" flipH="1">
            <a:off x="8837683" y="60209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0"/>
          <p:cNvSpPr/>
          <p:nvPr/>
        </p:nvSpPr>
        <p:spPr>
          <a:xfrm rot="-5400000" flipH="1">
            <a:off x="8837680" y="120719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0"/>
          <p:cNvSpPr/>
          <p:nvPr/>
        </p:nvSpPr>
        <p:spPr>
          <a:xfrm rot="-5400000" flipH="1">
            <a:off x="8835450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0"/>
          <p:cNvSpPr/>
          <p:nvPr/>
        </p:nvSpPr>
        <p:spPr>
          <a:xfrm rot="-5400000" flipH="1">
            <a:off x="8835458" y="36273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0"/>
          <p:cNvSpPr/>
          <p:nvPr/>
        </p:nvSpPr>
        <p:spPr>
          <a:xfrm rot="-5400000" flipH="1">
            <a:off x="8835939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0"/>
          <p:cNvSpPr/>
          <p:nvPr/>
        </p:nvSpPr>
        <p:spPr>
          <a:xfrm rot="-5400000" flipH="1">
            <a:off x="8835458" y="483746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rot="10800000" flipH="1">
            <a:off x="8257867" y="1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rot="10800000" flipH="1">
            <a:off x="8847624" y="60260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 rot="10800000" flipH="1">
            <a:off x="8848630" y="-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10800000" flipH="1">
            <a:off x="8847702" y="12052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8847687" y="1807156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8259817" y="602189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717425" y="1203750"/>
            <a:ext cx="7709100" cy="3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3834542" y="4238486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4424257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5013972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3834542" y="3636301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4425144" y="303326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4425170" y="363628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3835058" y="48415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4425277" y="484148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5015038" y="484150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 rot="10800000">
            <a:off x="4427141" y="18090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 rot="10800000">
            <a:off x="4424767" y="3033241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 rot="10800000">
            <a:off x="5016341" y="120606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 rot="10800000">
            <a:off x="4427083" y="120691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 rot="10800000">
            <a:off x="5016228" y="603035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 rot="10800000">
            <a:off x="4426971" y="6038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/>
          <p:nvPr/>
        </p:nvSpPr>
        <p:spPr>
          <a:xfrm rot="10800000">
            <a:off x="3836634" y="603910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"/>
          <p:cNvSpPr/>
          <p:nvPr/>
        </p:nvSpPr>
        <p:spPr>
          <a:xfrm rot="10800000">
            <a:off x="5016228" y="1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/>
          <p:nvPr/>
        </p:nvSpPr>
        <p:spPr>
          <a:xfrm rot="10800000">
            <a:off x="4426971" y="86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/>
          <p:nvPr/>
        </p:nvSpPr>
        <p:spPr>
          <a:xfrm rot="10800000">
            <a:off x="3837209" y="88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716219" y="1785775"/>
            <a:ext cx="30954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 idx="2"/>
          </p:nvPr>
        </p:nvSpPr>
        <p:spPr>
          <a:xfrm>
            <a:off x="5341081" y="1785775"/>
            <a:ext cx="30867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1"/>
          </p:nvPr>
        </p:nvSpPr>
        <p:spPr>
          <a:xfrm>
            <a:off x="5413531" y="2668925"/>
            <a:ext cx="2941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3"/>
          </p:nvPr>
        </p:nvSpPr>
        <p:spPr>
          <a:xfrm>
            <a:off x="793019" y="2668925"/>
            <a:ext cx="2941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/>
          <p:nvPr/>
        </p:nvSpPr>
        <p:spPr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/>
          <p:nvPr/>
        </p:nvSpPr>
        <p:spPr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 rot="10800000" flipH="1">
            <a:off x="8257524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235895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294866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5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58977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176920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353838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59021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117998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176897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353839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412858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471785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412810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5307596" y="36379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59" y="3636224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848624" y="36377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1108900" y="1540450"/>
            <a:ext cx="3552000" cy="8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idx="1"/>
          </p:nvPr>
        </p:nvSpPr>
        <p:spPr>
          <a:xfrm>
            <a:off x="1108875" y="2435000"/>
            <a:ext cx="40842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b="0"/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>
          <a:xfrm rot="-5400000" flipH="1">
            <a:off x="8837117" y="2417294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"/>
          <p:cNvSpPr/>
          <p:nvPr/>
        </p:nvSpPr>
        <p:spPr>
          <a:xfrm rot="-5400000" flipH="1">
            <a:off x="8837117" y="302233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"/>
          <p:cNvSpPr/>
          <p:nvPr/>
        </p:nvSpPr>
        <p:spPr>
          <a:xfrm rot="-5400000" flipH="1">
            <a:off x="8218864" y="-3340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"/>
          <p:cNvSpPr/>
          <p:nvPr/>
        </p:nvSpPr>
        <p:spPr>
          <a:xfrm rot="-5400000" flipH="1">
            <a:off x="8218848" y="60171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"/>
          <p:cNvSpPr/>
          <p:nvPr/>
        </p:nvSpPr>
        <p:spPr>
          <a:xfrm rot="-5400000" flipH="1">
            <a:off x="8218848" y="120675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"/>
          <p:cNvSpPr/>
          <p:nvPr/>
        </p:nvSpPr>
        <p:spPr>
          <a:xfrm rot="-5400000" flipH="1">
            <a:off x="8218848" y="181178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"/>
          <p:cNvSpPr/>
          <p:nvPr/>
        </p:nvSpPr>
        <p:spPr>
          <a:xfrm rot="-5400000" flipH="1">
            <a:off x="8218848" y="302189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"/>
          <p:cNvSpPr/>
          <p:nvPr/>
        </p:nvSpPr>
        <p:spPr>
          <a:xfrm rot="-5400000" flipH="1">
            <a:off x="8218848" y="36269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"/>
          <p:cNvSpPr/>
          <p:nvPr/>
        </p:nvSpPr>
        <p:spPr>
          <a:xfrm rot="-5400000" flipH="1">
            <a:off x="821884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"/>
          <p:cNvSpPr/>
          <p:nvPr/>
        </p:nvSpPr>
        <p:spPr>
          <a:xfrm rot="-5400000" flipH="1">
            <a:off x="7600595" y="-2900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"/>
          <p:cNvSpPr/>
          <p:nvPr/>
        </p:nvSpPr>
        <p:spPr>
          <a:xfrm rot="-5400000" flipH="1">
            <a:off x="6982340" y="-3354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"/>
          <p:cNvSpPr/>
          <p:nvPr/>
        </p:nvSpPr>
        <p:spPr>
          <a:xfrm rot="-5400000" flipH="1">
            <a:off x="6364086" y="-2900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"/>
          <p:cNvSpPr/>
          <p:nvPr/>
        </p:nvSpPr>
        <p:spPr>
          <a:xfrm rot="-5400000" flipH="1">
            <a:off x="6982818" y="602114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"/>
          <p:cNvSpPr/>
          <p:nvPr/>
        </p:nvSpPr>
        <p:spPr>
          <a:xfrm rot="-5400000" flipH="1">
            <a:off x="7601074" y="60258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 rot="-5400000" flipH="1">
            <a:off x="8837548" y="-338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 rot="-5400000" flipH="1">
            <a:off x="8837586" y="6021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 rot="-5400000" flipH="1">
            <a:off x="8837584" y="1207199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/>
          <p:nvPr/>
        </p:nvSpPr>
        <p:spPr>
          <a:xfrm rot="-5400000" flipH="1">
            <a:off x="8835354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"/>
          <p:cNvSpPr/>
          <p:nvPr/>
        </p:nvSpPr>
        <p:spPr>
          <a:xfrm rot="-5400000" flipH="1">
            <a:off x="8218844" y="24172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"/>
          <p:cNvSpPr/>
          <p:nvPr/>
        </p:nvSpPr>
        <p:spPr>
          <a:xfrm rot="-5400000" flipH="1">
            <a:off x="8835362" y="36273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"/>
          <p:cNvSpPr/>
          <p:nvPr/>
        </p:nvSpPr>
        <p:spPr>
          <a:xfrm rot="-5400000" flipH="1">
            <a:off x="8835842" y="423239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 rot="-5400000" flipH="1">
            <a:off x="8835362" y="483747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 rot="-5400000" flipH="1">
            <a:off x="8218902" y="423196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 rot="-5400000" flipH="1">
            <a:off x="7602324" y="181198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 rot="-5400000" flipH="1">
            <a:off x="7602324" y="36257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 rot="-5400000" flipH="1">
            <a:off x="7601900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 rot="-5400000" flipH="1">
            <a:off x="6984953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 txBox="1">
            <a:spLocks noGrp="1"/>
          </p:cNvSpPr>
          <p:nvPr>
            <p:ph type="title"/>
          </p:nvPr>
        </p:nvSpPr>
        <p:spPr>
          <a:xfrm>
            <a:off x="1500200" y="1693000"/>
            <a:ext cx="5612700" cy="16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8"/>
          <p:cNvSpPr/>
          <p:nvPr/>
        </p:nvSpPr>
        <p:spPr>
          <a:xfrm rot="-5400000" flipH="1">
            <a:off x="6368449" y="48374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 rot="-5400000" flipH="1">
            <a:off x="5692174" y="-291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 rot="-5400000" flipH="1">
            <a:off x="5020249" y="-291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 rot="-5400000" flipH="1">
            <a:off x="5752349" y="483747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 rot="5400000">
            <a:off x="3454" y="-3368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 rot="5400000">
            <a:off x="3438" y="60168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"/>
          <p:cNvSpPr/>
          <p:nvPr/>
        </p:nvSpPr>
        <p:spPr>
          <a:xfrm rot="5400000">
            <a:off x="3438" y="181175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"/>
          <p:cNvSpPr/>
          <p:nvPr/>
        </p:nvSpPr>
        <p:spPr>
          <a:xfrm rot="5400000">
            <a:off x="3438" y="362689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"/>
          <p:cNvSpPr/>
          <p:nvPr/>
        </p:nvSpPr>
        <p:spPr>
          <a:xfrm rot="5400000">
            <a:off x="3438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"/>
          <p:cNvSpPr/>
          <p:nvPr/>
        </p:nvSpPr>
        <p:spPr>
          <a:xfrm rot="5400000">
            <a:off x="621721" y="-2929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"/>
          <p:cNvSpPr/>
          <p:nvPr/>
        </p:nvSpPr>
        <p:spPr>
          <a:xfrm rot="5400000">
            <a:off x="622197" y="60255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"/>
          <p:cNvSpPr/>
          <p:nvPr/>
        </p:nvSpPr>
        <p:spPr>
          <a:xfrm rot="5400000">
            <a:off x="3442" y="24172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8"/>
          <p:cNvSpPr/>
          <p:nvPr/>
        </p:nvSpPr>
        <p:spPr>
          <a:xfrm rot="5400000">
            <a:off x="3384" y="423194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"/>
          <p:cNvSpPr/>
          <p:nvPr/>
        </p:nvSpPr>
        <p:spPr>
          <a:xfrm rot="5400000">
            <a:off x="619959" y="181195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8"/>
          <p:cNvSpPr/>
          <p:nvPr/>
        </p:nvSpPr>
        <p:spPr>
          <a:xfrm rot="5400000">
            <a:off x="619959" y="362567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"/>
          <p:cNvSpPr/>
          <p:nvPr/>
        </p:nvSpPr>
        <p:spPr>
          <a:xfrm rot="5400000">
            <a:off x="620383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"/>
          <p:cNvSpPr/>
          <p:nvPr/>
        </p:nvSpPr>
        <p:spPr>
          <a:xfrm rot="5400000">
            <a:off x="1237329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/>
          <p:nvPr/>
        </p:nvSpPr>
        <p:spPr>
          <a:xfrm>
            <a:off x="72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58978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117950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72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590674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590700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587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590807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1180568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00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590919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1181256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700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590919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/>
          <p:nvPr/>
        </p:nvSpPr>
        <p:spPr>
          <a:xfrm>
            <a:off x="1180681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7668397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825811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884782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8848597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8258999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8259025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7668912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8259132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8848893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7669025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8259244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8849581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7669025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"/>
          <p:cNvSpPr/>
          <p:nvPr/>
        </p:nvSpPr>
        <p:spPr>
          <a:xfrm>
            <a:off x="8259244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"/>
          <p:cNvSpPr/>
          <p:nvPr/>
        </p:nvSpPr>
        <p:spPr>
          <a:xfrm>
            <a:off x="8849006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title"/>
          </p:nvPr>
        </p:nvSpPr>
        <p:spPr>
          <a:xfrm>
            <a:off x="1813050" y="1872881"/>
            <a:ext cx="55179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8" name="Google Shape;248;p9"/>
          <p:cNvSpPr txBox="1">
            <a:spLocks noGrp="1"/>
          </p:cNvSpPr>
          <p:nvPr>
            <p:ph type="subTitle" idx="1"/>
          </p:nvPr>
        </p:nvSpPr>
        <p:spPr>
          <a:xfrm>
            <a:off x="2155200" y="2601819"/>
            <a:ext cx="4833600" cy="11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>
            <a:spLocks noGrp="1"/>
          </p:cNvSpPr>
          <p:nvPr>
            <p:ph type="title"/>
          </p:nvPr>
        </p:nvSpPr>
        <p:spPr>
          <a:xfrm>
            <a:off x="2198250" y="1782600"/>
            <a:ext cx="4747500" cy="18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3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3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3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3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3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3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3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300"/>
            </a:lvl9pPr>
          </a:lstStyle>
          <a:p>
            <a:endParaRPr/>
          </a:p>
        </p:txBody>
      </p:sp>
      <p:sp>
        <p:nvSpPr>
          <p:cNvPr id="251" name="Google Shape;251;p10"/>
          <p:cNvSpPr/>
          <p:nvPr/>
        </p:nvSpPr>
        <p:spPr>
          <a:xfrm rot="-5400000">
            <a:off x="8844042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 rot="-5400000">
            <a:off x="8241218" y="17685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 rot="-5400000">
            <a:off x="7638816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 rot="-5400000">
            <a:off x="7637875" y="117993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 rot="-5400000">
            <a:off x="8241433" y="-108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 rot="-5400000">
            <a:off x="7036221" y="-106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 rot="-5400000">
            <a:off x="8240209" y="1178852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 rot="-5400000">
            <a:off x="8842531" y="117977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 rot="-5400000">
            <a:off x="8241910" y="588710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0"/>
          <p:cNvSpPr/>
          <p:nvPr/>
        </p:nvSpPr>
        <p:spPr>
          <a:xfrm rot="-5400000">
            <a:off x="8843605" y="-288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0"/>
          <p:cNvSpPr/>
          <p:nvPr/>
        </p:nvSpPr>
        <p:spPr>
          <a:xfrm rot="-5400000">
            <a:off x="7638832" y="-207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0"/>
          <p:cNvSpPr/>
          <p:nvPr/>
        </p:nvSpPr>
        <p:spPr>
          <a:xfrm rot="-5400000">
            <a:off x="7637200" y="177070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0"/>
          <p:cNvSpPr/>
          <p:nvPr/>
        </p:nvSpPr>
        <p:spPr>
          <a:xfrm rot="-5400000">
            <a:off x="7036641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"/>
          <p:cNvSpPr/>
          <p:nvPr/>
        </p:nvSpPr>
        <p:spPr>
          <a:xfrm>
            <a:off x="59" y="4238490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0"/>
          <p:cNvSpPr/>
          <p:nvPr/>
        </p:nvSpPr>
        <p:spPr>
          <a:xfrm>
            <a:off x="589775" y="423849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0"/>
          <p:cNvSpPr/>
          <p:nvPr/>
        </p:nvSpPr>
        <p:spPr>
          <a:xfrm>
            <a:off x="1179490" y="423849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0"/>
          <p:cNvSpPr/>
          <p:nvPr/>
        </p:nvSpPr>
        <p:spPr>
          <a:xfrm>
            <a:off x="59" y="3636305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0"/>
          <p:cNvSpPr/>
          <p:nvPr/>
        </p:nvSpPr>
        <p:spPr>
          <a:xfrm>
            <a:off x="590661" y="3033264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0"/>
          <p:cNvSpPr/>
          <p:nvPr/>
        </p:nvSpPr>
        <p:spPr>
          <a:xfrm>
            <a:off x="590687" y="363629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0"/>
          <p:cNvSpPr/>
          <p:nvPr/>
        </p:nvSpPr>
        <p:spPr>
          <a:xfrm>
            <a:off x="0" y="484152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0"/>
          <p:cNvSpPr/>
          <p:nvPr/>
        </p:nvSpPr>
        <p:spPr>
          <a:xfrm>
            <a:off x="590219" y="48414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"/>
          <p:cNvSpPr/>
          <p:nvPr/>
        </p:nvSpPr>
        <p:spPr>
          <a:xfrm>
            <a:off x="1179981" y="484150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1768979" y="48397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758560" y="1764789"/>
            <a:ext cx="7717800" cy="9725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297083" y="2599165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/>
              <a:t>DIAGRAMA DE CLASES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75168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03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86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343E04E0-EA19-4FC8-914D-3A922FE33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8" y="300060"/>
            <a:ext cx="8253663" cy="454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2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297083" y="2599165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/>
              <a:t>PROTOTIPOS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75168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04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0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8828EB0-B031-42A6-9FAB-F72A1221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1" y="0"/>
            <a:ext cx="81453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145828" y="2599166"/>
            <a:ext cx="5237443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/>
              <a:t>IMPLEMENTACION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820437" y="155733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05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0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697;p67">
            <a:extLst>
              <a:ext uri="{FF2B5EF4-FFF2-40B4-BE49-F238E27FC236}">
                <a16:creationId xmlns:a16="http://schemas.microsoft.com/office/drawing/2014/main" id="{B5E02929-1CCC-4A17-A424-345637C18A93}"/>
              </a:ext>
            </a:extLst>
          </p:cNvPr>
          <p:cNvSpPr txBox="1">
            <a:spLocks noGrp="1"/>
          </p:cNvSpPr>
          <p:nvPr/>
        </p:nvSpPr>
        <p:spPr>
          <a:xfrm>
            <a:off x="2522400" y="2057416"/>
            <a:ext cx="4510680" cy="80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3292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NUESTRO EQUIPO</a:t>
            </a:r>
          </a:p>
        </p:txBody>
      </p:sp>
      <p:sp>
        <p:nvSpPr>
          <p:cNvPr id="1113" name="Google Shape;1113;p44"/>
          <p:cNvSpPr txBox="1">
            <a:spLocks noGrp="1"/>
          </p:cNvSpPr>
          <p:nvPr>
            <p:ph type="subTitle" idx="2"/>
          </p:nvPr>
        </p:nvSpPr>
        <p:spPr>
          <a:xfrm>
            <a:off x="1690682" y="4274876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Font typeface="Arial"/>
            </a:pPr>
            <a:r>
              <a:rPr lang="en"/>
              <a:t>PABLO BRIGHT</a:t>
            </a:r>
            <a:endParaRPr lang="en-US"/>
          </a:p>
        </p:txBody>
      </p:sp>
      <p:sp>
        <p:nvSpPr>
          <p:cNvPr id="1114" name="Google Shape;1114;p44"/>
          <p:cNvSpPr txBox="1">
            <a:spLocks noGrp="1"/>
          </p:cNvSpPr>
          <p:nvPr>
            <p:ph type="subTitle" idx="3"/>
          </p:nvPr>
        </p:nvSpPr>
        <p:spPr>
          <a:xfrm>
            <a:off x="5448802" y="4304267"/>
            <a:ext cx="1685238" cy="2919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HAROLD PINILLA</a:t>
            </a:r>
          </a:p>
        </p:txBody>
      </p:sp>
      <p:sp>
        <p:nvSpPr>
          <p:cNvPr id="1117" name="Google Shape;1117;p44"/>
          <p:cNvSpPr txBox="1">
            <a:spLocks noGrp="1"/>
          </p:cNvSpPr>
          <p:nvPr>
            <p:ph type="subTitle" idx="1"/>
          </p:nvPr>
        </p:nvSpPr>
        <p:spPr>
          <a:xfrm>
            <a:off x="3667714" y="4304267"/>
            <a:ext cx="1470926" cy="2919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/>
              <a:t>CARLOS LORETO</a:t>
            </a:r>
          </a:p>
        </p:txBody>
      </p:sp>
      <p:grpSp>
        <p:nvGrpSpPr>
          <p:cNvPr id="1118" name="Google Shape;1118;p44"/>
          <p:cNvGrpSpPr/>
          <p:nvPr/>
        </p:nvGrpSpPr>
        <p:grpSpPr>
          <a:xfrm>
            <a:off x="2287475" y="3371520"/>
            <a:ext cx="479837" cy="535237"/>
            <a:chOff x="1587750" y="238125"/>
            <a:chExt cx="4424925" cy="5219200"/>
          </a:xfrm>
        </p:grpSpPr>
        <p:sp>
          <p:nvSpPr>
            <p:cNvPr id="1119" name="Google Shape;1119;p44"/>
            <p:cNvSpPr/>
            <p:nvPr/>
          </p:nvSpPr>
          <p:spPr>
            <a:xfrm>
              <a:off x="5033225" y="2110500"/>
              <a:ext cx="979450" cy="1247725"/>
            </a:xfrm>
            <a:custGeom>
              <a:avLst/>
              <a:gdLst/>
              <a:ahLst/>
              <a:cxnLst/>
              <a:rect l="l" t="t" r="r" b="b"/>
              <a:pathLst>
                <a:path w="39178" h="49909" extrusionOk="0">
                  <a:moveTo>
                    <a:pt x="1" y="0"/>
                  </a:moveTo>
                  <a:lnTo>
                    <a:pt x="1" y="49909"/>
                  </a:lnTo>
                  <a:lnTo>
                    <a:pt x="18757" y="49909"/>
                  </a:lnTo>
                  <a:cubicBezTo>
                    <a:pt x="30044" y="49909"/>
                    <a:pt x="39177" y="40775"/>
                    <a:pt x="39177" y="29489"/>
                  </a:cubicBezTo>
                  <a:lnTo>
                    <a:pt x="39177" y="20420"/>
                  </a:lnTo>
                  <a:cubicBezTo>
                    <a:pt x="39177" y="9134"/>
                    <a:pt x="30044" y="0"/>
                    <a:pt x="18757" y="0"/>
                  </a:cubicBezTo>
                  <a:close/>
                </a:path>
              </a:pathLst>
            </a:custGeom>
            <a:solidFill>
              <a:srgbClr val="DB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1587750" y="2110500"/>
              <a:ext cx="866100" cy="1247725"/>
            </a:xfrm>
            <a:custGeom>
              <a:avLst/>
              <a:gdLst/>
              <a:ahLst/>
              <a:cxnLst/>
              <a:rect l="l" t="t" r="r" b="b"/>
              <a:pathLst>
                <a:path w="34644" h="49909" extrusionOk="0">
                  <a:moveTo>
                    <a:pt x="20421" y="0"/>
                  </a:moveTo>
                  <a:cubicBezTo>
                    <a:pt x="9134" y="0"/>
                    <a:pt x="1" y="9134"/>
                    <a:pt x="1" y="20420"/>
                  </a:cubicBezTo>
                  <a:lnTo>
                    <a:pt x="1" y="29489"/>
                  </a:lnTo>
                  <a:cubicBezTo>
                    <a:pt x="1" y="40775"/>
                    <a:pt x="9134" y="49909"/>
                    <a:pt x="20421" y="49909"/>
                  </a:cubicBezTo>
                  <a:lnTo>
                    <a:pt x="34643" y="49909"/>
                  </a:lnTo>
                  <a:lnTo>
                    <a:pt x="34643" y="0"/>
                  </a:lnTo>
                  <a:close/>
                </a:path>
              </a:pathLst>
            </a:custGeom>
            <a:solidFill>
              <a:srgbClr val="ED9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3484600" y="490100"/>
              <a:ext cx="2017575" cy="3721125"/>
            </a:xfrm>
            <a:custGeom>
              <a:avLst/>
              <a:gdLst/>
              <a:ahLst/>
              <a:cxnLst/>
              <a:rect l="l" t="t" r="r" b="b"/>
              <a:pathLst>
                <a:path w="80703" h="148845" extrusionOk="0">
                  <a:moveTo>
                    <a:pt x="1" y="1"/>
                  </a:moveTo>
                  <a:lnTo>
                    <a:pt x="12625" y="148845"/>
                  </a:lnTo>
                  <a:lnTo>
                    <a:pt x="80702" y="114725"/>
                  </a:lnTo>
                  <a:lnTo>
                    <a:pt x="80702" y="57999"/>
                  </a:lnTo>
                  <a:cubicBezTo>
                    <a:pt x="80702" y="57999"/>
                    <a:pt x="77864" y="35719"/>
                    <a:pt x="72841" y="262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9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2098250" y="368600"/>
              <a:ext cx="1701975" cy="3842625"/>
            </a:xfrm>
            <a:custGeom>
              <a:avLst/>
              <a:gdLst/>
              <a:ahLst/>
              <a:cxnLst/>
              <a:rect l="l" t="t" r="r" b="b"/>
              <a:pathLst>
                <a:path w="68079" h="153705" extrusionOk="0">
                  <a:moveTo>
                    <a:pt x="41917" y="0"/>
                  </a:moveTo>
                  <a:cubicBezTo>
                    <a:pt x="17289" y="10243"/>
                    <a:pt x="1" y="34545"/>
                    <a:pt x="1" y="62859"/>
                  </a:cubicBezTo>
                  <a:lnTo>
                    <a:pt x="1" y="119585"/>
                  </a:lnTo>
                  <a:lnTo>
                    <a:pt x="68079" y="153705"/>
                  </a:lnTo>
                  <a:lnTo>
                    <a:pt x="68079" y="9395"/>
                  </a:lnTo>
                  <a:lnTo>
                    <a:pt x="41917" y="0"/>
                  </a:lnTo>
                  <a:close/>
                </a:path>
              </a:pathLst>
            </a:custGeom>
            <a:solidFill>
              <a:srgbClr val="F7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3345975" y="3076850"/>
              <a:ext cx="2156200" cy="2380475"/>
            </a:xfrm>
            <a:custGeom>
              <a:avLst/>
              <a:gdLst/>
              <a:ahLst/>
              <a:cxnLst/>
              <a:rect l="l" t="t" r="r" b="b"/>
              <a:pathLst>
                <a:path w="86248" h="95219" extrusionOk="0">
                  <a:moveTo>
                    <a:pt x="18170" y="1"/>
                  </a:moveTo>
                  <a:lnTo>
                    <a:pt x="0" y="47626"/>
                  </a:lnTo>
                  <a:lnTo>
                    <a:pt x="18170" y="95218"/>
                  </a:lnTo>
                  <a:cubicBezTo>
                    <a:pt x="55780" y="95218"/>
                    <a:pt x="86247" y="64751"/>
                    <a:pt x="86247" y="27140"/>
                  </a:cubicBezTo>
                  <a:lnTo>
                    <a:pt x="86247" y="11255"/>
                  </a:lnTo>
                  <a:lnTo>
                    <a:pt x="55682" y="11255"/>
                  </a:lnTo>
                  <a:cubicBezTo>
                    <a:pt x="44918" y="4143"/>
                    <a:pt x="32033" y="1"/>
                    <a:pt x="18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2098250" y="3076850"/>
              <a:ext cx="1701975" cy="2380475"/>
            </a:xfrm>
            <a:custGeom>
              <a:avLst/>
              <a:gdLst/>
              <a:ahLst/>
              <a:cxnLst/>
              <a:rect l="l" t="t" r="r" b="b"/>
              <a:pathLst>
                <a:path w="68079" h="95219" extrusionOk="0">
                  <a:moveTo>
                    <a:pt x="68079" y="1"/>
                  </a:moveTo>
                  <a:cubicBezTo>
                    <a:pt x="54215" y="1"/>
                    <a:pt x="41330" y="4143"/>
                    <a:pt x="30598" y="11255"/>
                  </a:cubicBezTo>
                  <a:lnTo>
                    <a:pt x="1" y="11255"/>
                  </a:lnTo>
                  <a:lnTo>
                    <a:pt x="1" y="27140"/>
                  </a:lnTo>
                  <a:cubicBezTo>
                    <a:pt x="1" y="64751"/>
                    <a:pt x="30468" y="95218"/>
                    <a:pt x="68079" y="95218"/>
                  </a:cubicBezTo>
                  <a:lnTo>
                    <a:pt x="680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3516400" y="1997150"/>
              <a:ext cx="567625" cy="340075"/>
            </a:xfrm>
            <a:custGeom>
              <a:avLst/>
              <a:gdLst/>
              <a:ahLst/>
              <a:cxnLst/>
              <a:rect l="l" t="t" r="r" b="b"/>
              <a:pathLst>
                <a:path w="22705" h="13603" extrusionOk="0">
                  <a:moveTo>
                    <a:pt x="1" y="0"/>
                  </a:moveTo>
                  <a:lnTo>
                    <a:pt x="1" y="13603"/>
                  </a:lnTo>
                  <a:lnTo>
                    <a:pt x="22704" y="13603"/>
                  </a:lnTo>
                  <a:lnTo>
                    <a:pt x="22704" y="0"/>
                  </a:lnTo>
                  <a:close/>
                </a:path>
              </a:pathLst>
            </a:custGeom>
            <a:solidFill>
              <a:srgbClr val="DB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2892550" y="1656250"/>
              <a:ext cx="737250" cy="1021050"/>
            </a:xfrm>
            <a:custGeom>
              <a:avLst/>
              <a:gdLst/>
              <a:ahLst/>
              <a:cxnLst/>
              <a:rect l="l" t="t" r="r" b="b"/>
              <a:pathLst>
                <a:path w="29490" h="40842" extrusionOk="0">
                  <a:moveTo>
                    <a:pt x="9069" y="1"/>
                  </a:moveTo>
                  <a:lnTo>
                    <a:pt x="1" y="20421"/>
                  </a:lnTo>
                  <a:lnTo>
                    <a:pt x="9069" y="40841"/>
                  </a:lnTo>
                  <a:cubicBezTo>
                    <a:pt x="20323" y="40841"/>
                    <a:pt x="29489" y="31675"/>
                    <a:pt x="29489" y="20421"/>
                  </a:cubicBezTo>
                  <a:cubicBezTo>
                    <a:pt x="29489" y="9167"/>
                    <a:pt x="20323" y="1"/>
                    <a:pt x="9069" y="1"/>
                  </a:cubicBezTo>
                  <a:close/>
                </a:path>
              </a:pathLst>
            </a:custGeom>
            <a:solidFill>
              <a:srgbClr val="FFE0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2608750" y="1656250"/>
              <a:ext cx="510525" cy="1021050"/>
            </a:xfrm>
            <a:custGeom>
              <a:avLst/>
              <a:gdLst/>
              <a:ahLst/>
              <a:cxnLst/>
              <a:rect l="l" t="t" r="r" b="b"/>
              <a:pathLst>
                <a:path w="20421" h="40842" extrusionOk="0">
                  <a:moveTo>
                    <a:pt x="20421" y="1"/>
                  </a:moveTo>
                  <a:cubicBezTo>
                    <a:pt x="9167" y="1"/>
                    <a:pt x="1" y="9167"/>
                    <a:pt x="1" y="20421"/>
                  </a:cubicBezTo>
                  <a:cubicBezTo>
                    <a:pt x="1" y="31675"/>
                    <a:pt x="9167" y="40841"/>
                    <a:pt x="20421" y="40841"/>
                  </a:cubicBezTo>
                  <a:lnTo>
                    <a:pt x="204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4254425" y="1656250"/>
              <a:ext cx="737250" cy="1021050"/>
            </a:xfrm>
            <a:custGeom>
              <a:avLst/>
              <a:gdLst/>
              <a:ahLst/>
              <a:cxnLst/>
              <a:rect l="l" t="t" r="r" b="b"/>
              <a:pathLst>
                <a:path w="29490" h="40842" extrusionOk="0">
                  <a:moveTo>
                    <a:pt x="9069" y="1"/>
                  </a:moveTo>
                  <a:lnTo>
                    <a:pt x="1" y="20421"/>
                  </a:lnTo>
                  <a:lnTo>
                    <a:pt x="9069" y="40841"/>
                  </a:lnTo>
                  <a:cubicBezTo>
                    <a:pt x="20323" y="40841"/>
                    <a:pt x="29489" y="31675"/>
                    <a:pt x="29489" y="20421"/>
                  </a:cubicBezTo>
                  <a:cubicBezTo>
                    <a:pt x="29489" y="9167"/>
                    <a:pt x="20323" y="1"/>
                    <a:pt x="9069" y="1"/>
                  </a:cubicBezTo>
                  <a:close/>
                </a:path>
              </a:pathLst>
            </a:custGeom>
            <a:solidFill>
              <a:srgbClr val="FF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3970650" y="1656250"/>
              <a:ext cx="510525" cy="1021050"/>
            </a:xfrm>
            <a:custGeom>
              <a:avLst/>
              <a:gdLst/>
              <a:ahLst/>
              <a:cxnLst/>
              <a:rect l="l" t="t" r="r" b="b"/>
              <a:pathLst>
                <a:path w="20421" h="40842" extrusionOk="0">
                  <a:moveTo>
                    <a:pt x="20420" y="1"/>
                  </a:moveTo>
                  <a:cubicBezTo>
                    <a:pt x="9166" y="1"/>
                    <a:pt x="0" y="9167"/>
                    <a:pt x="0" y="20421"/>
                  </a:cubicBezTo>
                  <a:cubicBezTo>
                    <a:pt x="0" y="31675"/>
                    <a:pt x="9166" y="40841"/>
                    <a:pt x="20420" y="40841"/>
                  </a:cubicBezTo>
                  <a:lnTo>
                    <a:pt x="20420" y="1"/>
                  </a:lnTo>
                  <a:close/>
                </a:path>
              </a:pathLst>
            </a:custGeom>
            <a:solidFill>
              <a:srgbClr val="FFE0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4"/>
            <p:cNvSpPr/>
            <p:nvPr/>
          </p:nvSpPr>
          <p:spPr>
            <a:xfrm>
              <a:off x="3686850" y="3587350"/>
              <a:ext cx="510525" cy="340900"/>
            </a:xfrm>
            <a:custGeom>
              <a:avLst/>
              <a:gdLst/>
              <a:ahLst/>
              <a:cxnLst/>
              <a:rect l="l" t="t" r="r" b="b"/>
              <a:pathLst>
                <a:path w="20421" h="13636" extrusionOk="0">
                  <a:moveTo>
                    <a:pt x="4535" y="1"/>
                  </a:moveTo>
                  <a:lnTo>
                    <a:pt x="0" y="6818"/>
                  </a:lnTo>
                  <a:lnTo>
                    <a:pt x="4535" y="13636"/>
                  </a:lnTo>
                  <a:lnTo>
                    <a:pt x="20420" y="13636"/>
                  </a:lnTo>
                  <a:lnTo>
                    <a:pt x="20420" y="1"/>
                  </a:lnTo>
                  <a:close/>
                </a:path>
              </a:pathLst>
            </a:custGeom>
            <a:solidFill>
              <a:srgbClr val="DB8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4"/>
            <p:cNvSpPr/>
            <p:nvPr/>
          </p:nvSpPr>
          <p:spPr>
            <a:xfrm>
              <a:off x="3403050" y="3587350"/>
              <a:ext cx="397175" cy="340900"/>
            </a:xfrm>
            <a:custGeom>
              <a:avLst/>
              <a:gdLst/>
              <a:ahLst/>
              <a:cxnLst/>
              <a:rect l="l" t="t" r="r" b="b"/>
              <a:pathLst>
                <a:path w="15887" h="13636" extrusionOk="0">
                  <a:moveTo>
                    <a:pt x="1" y="1"/>
                  </a:moveTo>
                  <a:lnTo>
                    <a:pt x="1" y="13636"/>
                  </a:lnTo>
                  <a:lnTo>
                    <a:pt x="15887" y="13636"/>
                  </a:lnTo>
                  <a:lnTo>
                    <a:pt x="15887" y="1"/>
                  </a:lnTo>
                  <a:close/>
                </a:path>
              </a:pathLst>
            </a:custGeom>
            <a:solidFill>
              <a:srgbClr val="ED9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4"/>
            <p:cNvSpPr/>
            <p:nvPr/>
          </p:nvSpPr>
          <p:spPr>
            <a:xfrm>
              <a:off x="3146175" y="238125"/>
              <a:ext cx="2159450" cy="907650"/>
            </a:xfrm>
            <a:custGeom>
              <a:avLst/>
              <a:gdLst/>
              <a:ahLst/>
              <a:cxnLst/>
              <a:rect l="l" t="t" r="r" b="b"/>
              <a:pathLst>
                <a:path w="86378" h="36306" extrusionOk="0">
                  <a:moveTo>
                    <a:pt x="26162" y="0"/>
                  </a:moveTo>
                  <a:cubicBezTo>
                    <a:pt x="16898" y="0"/>
                    <a:pt x="8058" y="1859"/>
                    <a:pt x="0" y="5219"/>
                  </a:cubicBezTo>
                  <a:cubicBezTo>
                    <a:pt x="10537" y="23780"/>
                    <a:pt x="30500" y="36306"/>
                    <a:pt x="53399" y="36306"/>
                  </a:cubicBezTo>
                  <a:lnTo>
                    <a:pt x="86378" y="36306"/>
                  </a:lnTo>
                  <a:cubicBezTo>
                    <a:pt x="74961" y="14712"/>
                    <a:pt x="52290" y="0"/>
                    <a:pt x="26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44"/>
          <p:cNvGrpSpPr/>
          <p:nvPr/>
        </p:nvGrpSpPr>
        <p:grpSpPr>
          <a:xfrm>
            <a:off x="6043877" y="3371013"/>
            <a:ext cx="499580" cy="559111"/>
            <a:chOff x="1587750" y="238125"/>
            <a:chExt cx="4424925" cy="5219200"/>
          </a:xfrm>
        </p:grpSpPr>
        <p:sp>
          <p:nvSpPr>
            <p:cNvPr id="1144" name="Google Shape;1144;p44"/>
            <p:cNvSpPr/>
            <p:nvPr/>
          </p:nvSpPr>
          <p:spPr>
            <a:xfrm>
              <a:off x="1587750" y="2621000"/>
              <a:ext cx="910950" cy="1021025"/>
            </a:xfrm>
            <a:custGeom>
              <a:avLst/>
              <a:gdLst/>
              <a:ahLst/>
              <a:cxnLst/>
              <a:rect l="l" t="t" r="r" b="b"/>
              <a:pathLst>
                <a:path w="36438" h="40841" extrusionOk="0">
                  <a:moveTo>
                    <a:pt x="20421" y="0"/>
                  </a:moveTo>
                  <a:cubicBezTo>
                    <a:pt x="9134" y="0"/>
                    <a:pt x="1" y="9134"/>
                    <a:pt x="1" y="20420"/>
                  </a:cubicBezTo>
                  <a:cubicBezTo>
                    <a:pt x="1" y="31707"/>
                    <a:pt x="9134" y="40840"/>
                    <a:pt x="20421" y="40840"/>
                  </a:cubicBezTo>
                  <a:cubicBezTo>
                    <a:pt x="21236" y="40840"/>
                    <a:pt x="36437" y="40710"/>
                    <a:pt x="36437" y="40710"/>
                  </a:cubicBezTo>
                  <a:lnTo>
                    <a:pt x="36437" y="0"/>
                  </a:lnTo>
                  <a:close/>
                </a:path>
              </a:pathLst>
            </a:custGeom>
            <a:solidFill>
              <a:srgbClr val="8F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5101725" y="2621000"/>
              <a:ext cx="910950" cy="1021025"/>
            </a:xfrm>
            <a:custGeom>
              <a:avLst/>
              <a:gdLst/>
              <a:ahLst/>
              <a:cxnLst/>
              <a:rect l="l" t="t" r="r" b="b"/>
              <a:pathLst>
                <a:path w="36438" h="40841" extrusionOk="0">
                  <a:moveTo>
                    <a:pt x="1" y="0"/>
                  </a:moveTo>
                  <a:lnTo>
                    <a:pt x="1" y="40710"/>
                  </a:lnTo>
                  <a:cubicBezTo>
                    <a:pt x="1" y="40710"/>
                    <a:pt x="15202" y="40840"/>
                    <a:pt x="16017" y="40840"/>
                  </a:cubicBezTo>
                  <a:cubicBezTo>
                    <a:pt x="27304" y="40840"/>
                    <a:pt x="36437" y="31707"/>
                    <a:pt x="36437" y="20420"/>
                  </a:cubicBezTo>
                  <a:cubicBezTo>
                    <a:pt x="36437" y="9134"/>
                    <a:pt x="27304" y="0"/>
                    <a:pt x="16017" y="0"/>
                  </a:cubicBezTo>
                  <a:close/>
                </a:path>
              </a:pathLst>
            </a:custGeom>
            <a:solidFill>
              <a:srgbClr val="79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3460150" y="1140050"/>
              <a:ext cx="2042025" cy="2728675"/>
            </a:xfrm>
            <a:custGeom>
              <a:avLst/>
              <a:gdLst/>
              <a:ahLst/>
              <a:cxnLst/>
              <a:rect l="l" t="t" r="r" b="b"/>
              <a:pathLst>
                <a:path w="81681" h="109147" extrusionOk="0">
                  <a:moveTo>
                    <a:pt x="56628" y="1"/>
                  </a:moveTo>
                  <a:lnTo>
                    <a:pt x="0" y="16441"/>
                  </a:lnTo>
                  <a:lnTo>
                    <a:pt x="0" y="109147"/>
                  </a:lnTo>
                  <a:lnTo>
                    <a:pt x="81680" y="100078"/>
                  </a:lnTo>
                  <a:lnTo>
                    <a:pt x="81680" y="61815"/>
                  </a:lnTo>
                  <a:cubicBezTo>
                    <a:pt x="81680" y="40547"/>
                    <a:pt x="71927" y="12494"/>
                    <a:pt x="56628" y="1"/>
                  </a:cubicBezTo>
                  <a:close/>
                </a:path>
              </a:pathLst>
            </a:custGeom>
            <a:solidFill>
              <a:srgbClr val="8F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2098250" y="1140050"/>
              <a:ext cx="1701975" cy="2842025"/>
            </a:xfrm>
            <a:custGeom>
              <a:avLst/>
              <a:gdLst/>
              <a:ahLst/>
              <a:cxnLst/>
              <a:rect l="l" t="t" r="r" b="b"/>
              <a:pathLst>
                <a:path w="68079" h="113681" extrusionOk="0">
                  <a:moveTo>
                    <a:pt x="25053" y="1"/>
                  </a:moveTo>
                  <a:cubicBezTo>
                    <a:pt x="9754" y="12494"/>
                    <a:pt x="1" y="40547"/>
                    <a:pt x="1" y="61815"/>
                  </a:cubicBezTo>
                  <a:lnTo>
                    <a:pt x="1" y="100078"/>
                  </a:lnTo>
                  <a:lnTo>
                    <a:pt x="68079" y="113681"/>
                  </a:lnTo>
                  <a:lnTo>
                    <a:pt x="68079" y="30043"/>
                  </a:lnTo>
                  <a:lnTo>
                    <a:pt x="25053" y="1"/>
                  </a:lnTo>
                  <a:close/>
                </a:path>
              </a:pathLst>
            </a:custGeom>
            <a:solidFill>
              <a:srgbClr val="A15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3460150" y="238125"/>
              <a:ext cx="2042025" cy="2447325"/>
            </a:xfrm>
            <a:custGeom>
              <a:avLst/>
              <a:gdLst/>
              <a:ahLst/>
              <a:cxnLst/>
              <a:rect l="l" t="t" r="r" b="b"/>
              <a:pathLst>
                <a:path w="81681" h="97893" extrusionOk="0">
                  <a:moveTo>
                    <a:pt x="13603" y="0"/>
                  </a:moveTo>
                  <a:lnTo>
                    <a:pt x="0" y="33077"/>
                  </a:lnTo>
                  <a:lnTo>
                    <a:pt x="13603" y="66120"/>
                  </a:lnTo>
                  <a:cubicBezTo>
                    <a:pt x="30369" y="66120"/>
                    <a:pt x="47592" y="57835"/>
                    <a:pt x="56628" y="45146"/>
                  </a:cubicBezTo>
                  <a:cubicBezTo>
                    <a:pt x="71927" y="57639"/>
                    <a:pt x="81680" y="76624"/>
                    <a:pt x="81680" y="97892"/>
                  </a:cubicBezTo>
                  <a:cubicBezTo>
                    <a:pt x="81680" y="97892"/>
                    <a:pt x="81680" y="47266"/>
                    <a:pt x="81680" y="40612"/>
                  </a:cubicBezTo>
                  <a:cubicBezTo>
                    <a:pt x="81680" y="35654"/>
                    <a:pt x="80049" y="30630"/>
                    <a:pt x="76722" y="26455"/>
                  </a:cubicBezTo>
                  <a:cubicBezTo>
                    <a:pt x="72318" y="20942"/>
                    <a:pt x="65860" y="18006"/>
                    <a:pt x="59303" y="17908"/>
                  </a:cubicBezTo>
                  <a:cubicBezTo>
                    <a:pt x="57150" y="13570"/>
                    <a:pt x="53562" y="9884"/>
                    <a:pt x="48865" y="7633"/>
                  </a:cubicBezTo>
                  <a:cubicBezTo>
                    <a:pt x="45687" y="6095"/>
                    <a:pt x="42335" y="5371"/>
                    <a:pt x="39039" y="5371"/>
                  </a:cubicBezTo>
                  <a:cubicBezTo>
                    <a:pt x="35973" y="5371"/>
                    <a:pt x="32956" y="5997"/>
                    <a:pt x="30173" y="7176"/>
                  </a:cubicBezTo>
                  <a:cubicBezTo>
                    <a:pt x="26031" y="2773"/>
                    <a:pt x="20127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2098250" y="238125"/>
              <a:ext cx="1701975" cy="2447325"/>
            </a:xfrm>
            <a:custGeom>
              <a:avLst/>
              <a:gdLst/>
              <a:ahLst/>
              <a:cxnLst/>
              <a:rect l="l" t="t" r="r" b="b"/>
              <a:pathLst>
                <a:path w="68079" h="97893" extrusionOk="0">
                  <a:moveTo>
                    <a:pt x="68079" y="0"/>
                  </a:moveTo>
                  <a:cubicBezTo>
                    <a:pt x="61555" y="0"/>
                    <a:pt x="55650" y="2773"/>
                    <a:pt x="51508" y="7176"/>
                  </a:cubicBezTo>
                  <a:cubicBezTo>
                    <a:pt x="48725" y="5997"/>
                    <a:pt x="45708" y="5371"/>
                    <a:pt x="42643" y="5371"/>
                  </a:cubicBezTo>
                  <a:cubicBezTo>
                    <a:pt x="39346" y="5371"/>
                    <a:pt x="35994" y="6095"/>
                    <a:pt x="32816" y="7633"/>
                  </a:cubicBezTo>
                  <a:cubicBezTo>
                    <a:pt x="28119" y="9884"/>
                    <a:pt x="24531" y="13570"/>
                    <a:pt x="22378" y="17908"/>
                  </a:cubicBezTo>
                  <a:cubicBezTo>
                    <a:pt x="15822" y="18006"/>
                    <a:pt x="9363" y="20942"/>
                    <a:pt x="4959" y="26455"/>
                  </a:cubicBezTo>
                  <a:cubicBezTo>
                    <a:pt x="1632" y="30630"/>
                    <a:pt x="1" y="35654"/>
                    <a:pt x="1" y="40612"/>
                  </a:cubicBezTo>
                  <a:cubicBezTo>
                    <a:pt x="1" y="47266"/>
                    <a:pt x="1" y="97892"/>
                    <a:pt x="1" y="97892"/>
                  </a:cubicBezTo>
                  <a:cubicBezTo>
                    <a:pt x="1" y="76624"/>
                    <a:pt x="9754" y="57639"/>
                    <a:pt x="25053" y="45146"/>
                  </a:cubicBezTo>
                  <a:cubicBezTo>
                    <a:pt x="34089" y="57835"/>
                    <a:pt x="51312" y="66120"/>
                    <a:pt x="68079" y="66120"/>
                  </a:cubicBezTo>
                  <a:lnTo>
                    <a:pt x="680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3460150" y="3642000"/>
              <a:ext cx="2042025" cy="1815325"/>
            </a:xfrm>
            <a:custGeom>
              <a:avLst/>
              <a:gdLst/>
              <a:ahLst/>
              <a:cxnLst/>
              <a:rect l="l" t="t" r="r" b="b"/>
              <a:pathLst>
                <a:path w="81681" h="72613" extrusionOk="0">
                  <a:moveTo>
                    <a:pt x="13603" y="0"/>
                  </a:moveTo>
                  <a:lnTo>
                    <a:pt x="0" y="36306"/>
                  </a:lnTo>
                  <a:lnTo>
                    <a:pt x="13603" y="72612"/>
                  </a:lnTo>
                  <a:cubicBezTo>
                    <a:pt x="51213" y="72612"/>
                    <a:pt x="81680" y="42145"/>
                    <a:pt x="81680" y="4534"/>
                  </a:cubicBezTo>
                  <a:lnTo>
                    <a:pt x="81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2098250" y="3642000"/>
              <a:ext cx="1701975" cy="1815325"/>
            </a:xfrm>
            <a:custGeom>
              <a:avLst/>
              <a:gdLst/>
              <a:ahLst/>
              <a:cxnLst/>
              <a:rect l="l" t="t" r="r" b="b"/>
              <a:pathLst>
                <a:path w="68079" h="72613" extrusionOk="0">
                  <a:moveTo>
                    <a:pt x="1" y="0"/>
                  </a:moveTo>
                  <a:lnTo>
                    <a:pt x="1" y="4534"/>
                  </a:lnTo>
                  <a:cubicBezTo>
                    <a:pt x="1" y="42145"/>
                    <a:pt x="30468" y="72612"/>
                    <a:pt x="68079" y="72612"/>
                  </a:cubicBezTo>
                  <a:lnTo>
                    <a:pt x="680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2665850" y="2621000"/>
              <a:ext cx="737225" cy="510525"/>
            </a:xfrm>
            <a:custGeom>
              <a:avLst/>
              <a:gdLst/>
              <a:ahLst/>
              <a:cxnLst/>
              <a:rect l="l" t="t" r="r" b="b"/>
              <a:pathLst>
                <a:path w="29489" h="20421" extrusionOk="0">
                  <a:moveTo>
                    <a:pt x="0" y="0"/>
                  </a:moveTo>
                  <a:lnTo>
                    <a:pt x="0" y="13603"/>
                  </a:lnTo>
                  <a:lnTo>
                    <a:pt x="15886" y="13603"/>
                  </a:lnTo>
                  <a:lnTo>
                    <a:pt x="15886" y="20420"/>
                  </a:lnTo>
                  <a:lnTo>
                    <a:pt x="29489" y="20420"/>
                  </a:lnTo>
                  <a:lnTo>
                    <a:pt x="29489" y="0"/>
                  </a:lnTo>
                  <a:close/>
                </a:path>
              </a:pathLst>
            </a:custGeom>
            <a:solidFill>
              <a:srgbClr val="331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4197350" y="2621000"/>
              <a:ext cx="737225" cy="510525"/>
            </a:xfrm>
            <a:custGeom>
              <a:avLst/>
              <a:gdLst/>
              <a:ahLst/>
              <a:cxnLst/>
              <a:rect l="l" t="t" r="r" b="b"/>
              <a:pathLst>
                <a:path w="29489" h="20421" extrusionOk="0">
                  <a:moveTo>
                    <a:pt x="0" y="0"/>
                  </a:moveTo>
                  <a:lnTo>
                    <a:pt x="0" y="20420"/>
                  </a:lnTo>
                  <a:lnTo>
                    <a:pt x="13603" y="20420"/>
                  </a:lnTo>
                  <a:lnTo>
                    <a:pt x="13603" y="13603"/>
                  </a:lnTo>
                  <a:lnTo>
                    <a:pt x="29489" y="13603"/>
                  </a:lnTo>
                  <a:lnTo>
                    <a:pt x="29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3289700" y="3982050"/>
              <a:ext cx="623875" cy="510525"/>
            </a:xfrm>
            <a:custGeom>
              <a:avLst/>
              <a:gdLst/>
              <a:ahLst/>
              <a:cxnLst/>
              <a:rect l="l" t="t" r="r" b="b"/>
              <a:pathLst>
                <a:path w="24955" h="20421" extrusionOk="0">
                  <a:moveTo>
                    <a:pt x="1" y="1"/>
                  </a:moveTo>
                  <a:cubicBezTo>
                    <a:pt x="1" y="11287"/>
                    <a:pt x="9167" y="20421"/>
                    <a:pt x="20421" y="20421"/>
                  </a:cubicBezTo>
                  <a:lnTo>
                    <a:pt x="24955" y="13636"/>
                  </a:lnTo>
                  <a:lnTo>
                    <a:pt x="20421" y="6818"/>
                  </a:lnTo>
                  <a:cubicBezTo>
                    <a:pt x="16669" y="6818"/>
                    <a:pt x="13603" y="3752"/>
                    <a:pt x="13603" y="1"/>
                  </a:cubicBezTo>
                  <a:close/>
                </a:path>
              </a:pathLst>
            </a:custGeom>
            <a:solidFill>
              <a:srgbClr val="8F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3800200" y="3982050"/>
              <a:ext cx="510525" cy="510525"/>
            </a:xfrm>
            <a:custGeom>
              <a:avLst/>
              <a:gdLst/>
              <a:ahLst/>
              <a:cxnLst/>
              <a:rect l="l" t="t" r="r" b="b"/>
              <a:pathLst>
                <a:path w="20421" h="20421" extrusionOk="0">
                  <a:moveTo>
                    <a:pt x="6818" y="1"/>
                  </a:moveTo>
                  <a:cubicBezTo>
                    <a:pt x="6818" y="3752"/>
                    <a:pt x="3752" y="6818"/>
                    <a:pt x="1" y="6818"/>
                  </a:cubicBezTo>
                  <a:lnTo>
                    <a:pt x="1" y="20421"/>
                  </a:lnTo>
                  <a:cubicBezTo>
                    <a:pt x="11254" y="20421"/>
                    <a:pt x="20421" y="11287"/>
                    <a:pt x="20421" y="1"/>
                  </a:cubicBezTo>
                  <a:close/>
                </a:path>
              </a:pathLst>
            </a:custGeom>
            <a:solidFill>
              <a:srgbClr val="79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B5F77504-AE56-4680-821B-E033574A7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085" y="3358788"/>
            <a:ext cx="589463" cy="561703"/>
          </a:xfrm>
          <a:prstGeom prst="rect">
            <a:avLst/>
          </a:prstGeom>
        </p:spPr>
      </p:pic>
      <p:grpSp>
        <p:nvGrpSpPr>
          <p:cNvPr id="5" name="Google Shape;1070;p42">
            <a:extLst>
              <a:ext uri="{FF2B5EF4-FFF2-40B4-BE49-F238E27FC236}">
                <a16:creationId xmlns:a16="http://schemas.microsoft.com/office/drawing/2014/main" id="{5DBFA7CF-9A73-4A4D-B518-3750E0CCFB3D}"/>
              </a:ext>
            </a:extLst>
          </p:cNvPr>
          <p:cNvGrpSpPr/>
          <p:nvPr/>
        </p:nvGrpSpPr>
        <p:grpSpPr>
          <a:xfrm>
            <a:off x="3277119" y="1538476"/>
            <a:ext cx="447461" cy="558518"/>
            <a:chOff x="1927825" y="238125"/>
            <a:chExt cx="3744775" cy="5219200"/>
          </a:xfrm>
        </p:grpSpPr>
        <p:sp>
          <p:nvSpPr>
            <p:cNvPr id="71" name="Google Shape;1071;p42">
              <a:extLst>
                <a:ext uri="{FF2B5EF4-FFF2-40B4-BE49-F238E27FC236}">
                  <a16:creationId xmlns:a16="http://schemas.microsoft.com/office/drawing/2014/main" id="{7360BB54-5024-40C6-9CAB-D2BDBCD556A5}"/>
                </a:ext>
              </a:extLst>
            </p:cNvPr>
            <p:cNvSpPr/>
            <p:nvPr/>
          </p:nvSpPr>
          <p:spPr>
            <a:xfrm>
              <a:off x="1927825" y="238125"/>
              <a:ext cx="3744775" cy="5219200"/>
            </a:xfrm>
            <a:custGeom>
              <a:avLst/>
              <a:gdLst/>
              <a:ahLst/>
              <a:cxnLst/>
              <a:rect l="l" t="t" r="r" b="b"/>
              <a:pathLst>
                <a:path w="149791" h="208768" extrusionOk="0">
                  <a:moveTo>
                    <a:pt x="74896" y="0"/>
                  </a:moveTo>
                  <a:cubicBezTo>
                    <a:pt x="33599" y="0"/>
                    <a:pt x="0" y="33598"/>
                    <a:pt x="0" y="74895"/>
                  </a:cubicBezTo>
                  <a:lnTo>
                    <a:pt x="0" y="188347"/>
                  </a:lnTo>
                  <a:cubicBezTo>
                    <a:pt x="0" y="199601"/>
                    <a:pt x="9167" y="208767"/>
                    <a:pt x="20420" y="208767"/>
                  </a:cubicBezTo>
                  <a:cubicBezTo>
                    <a:pt x="32000" y="208767"/>
                    <a:pt x="40873" y="199144"/>
                    <a:pt x="40873" y="188347"/>
                  </a:cubicBezTo>
                  <a:lnTo>
                    <a:pt x="40873" y="181530"/>
                  </a:lnTo>
                  <a:cubicBezTo>
                    <a:pt x="40873" y="177778"/>
                    <a:pt x="43907" y="174745"/>
                    <a:pt x="47658" y="174745"/>
                  </a:cubicBezTo>
                  <a:cubicBezTo>
                    <a:pt x="51409" y="174745"/>
                    <a:pt x="54476" y="177778"/>
                    <a:pt x="54476" y="181530"/>
                  </a:cubicBezTo>
                  <a:lnTo>
                    <a:pt x="54476" y="188347"/>
                  </a:lnTo>
                  <a:cubicBezTo>
                    <a:pt x="54476" y="199112"/>
                    <a:pt x="63316" y="208767"/>
                    <a:pt x="74896" y="208767"/>
                  </a:cubicBezTo>
                  <a:cubicBezTo>
                    <a:pt x="86443" y="208767"/>
                    <a:pt x="95316" y="199144"/>
                    <a:pt x="95316" y="188347"/>
                  </a:cubicBezTo>
                  <a:lnTo>
                    <a:pt x="95316" y="181530"/>
                  </a:lnTo>
                  <a:cubicBezTo>
                    <a:pt x="95316" y="177778"/>
                    <a:pt x="98382" y="174745"/>
                    <a:pt x="102133" y="174745"/>
                  </a:cubicBezTo>
                  <a:cubicBezTo>
                    <a:pt x="105884" y="174745"/>
                    <a:pt x="108951" y="177778"/>
                    <a:pt x="108951" y="181530"/>
                  </a:cubicBezTo>
                  <a:lnTo>
                    <a:pt x="108951" y="188347"/>
                  </a:lnTo>
                  <a:cubicBezTo>
                    <a:pt x="108951" y="199112"/>
                    <a:pt x="117791" y="208767"/>
                    <a:pt x="129371" y="208767"/>
                  </a:cubicBezTo>
                  <a:cubicBezTo>
                    <a:pt x="140625" y="208767"/>
                    <a:pt x="149791" y="199601"/>
                    <a:pt x="149791" y="188347"/>
                  </a:cubicBezTo>
                  <a:lnTo>
                    <a:pt x="149791" y="74895"/>
                  </a:lnTo>
                  <a:cubicBezTo>
                    <a:pt x="149791" y="33598"/>
                    <a:pt x="116192" y="0"/>
                    <a:pt x="74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72;p42">
              <a:extLst>
                <a:ext uri="{FF2B5EF4-FFF2-40B4-BE49-F238E27FC236}">
                  <a16:creationId xmlns:a16="http://schemas.microsoft.com/office/drawing/2014/main" id="{50F5E3CF-A71F-492C-81E5-52F73BCA8356}"/>
                </a:ext>
              </a:extLst>
            </p:cNvPr>
            <p:cNvSpPr/>
            <p:nvPr/>
          </p:nvSpPr>
          <p:spPr>
            <a:xfrm>
              <a:off x="3800200" y="238125"/>
              <a:ext cx="1872400" cy="5219200"/>
            </a:xfrm>
            <a:custGeom>
              <a:avLst/>
              <a:gdLst/>
              <a:ahLst/>
              <a:cxnLst/>
              <a:rect l="l" t="t" r="r" b="b"/>
              <a:pathLst>
                <a:path w="74896" h="208768" extrusionOk="0">
                  <a:moveTo>
                    <a:pt x="1" y="0"/>
                  </a:moveTo>
                  <a:lnTo>
                    <a:pt x="1" y="208767"/>
                  </a:lnTo>
                  <a:cubicBezTo>
                    <a:pt x="11548" y="208767"/>
                    <a:pt x="20421" y="199144"/>
                    <a:pt x="20421" y="188347"/>
                  </a:cubicBezTo>
                  <a:lnTo>
                    <a:pt x="20421" y="181530"/>
                  </a:lnTo>
                  <a:cubicBezTo>
                    <a:pt x="20421" y="177778"/>
                    <a:pt x="23487" y="174745"/>
                    <a:pt x="27238" y="174745"/>
                  </a:cubicBezTo>
                  <a:cubicBezTo>
                    <a:pt x="30989" y="174745"/>
                    <a:pt x="34023" y="177778"/>
                    <a:pt x="34023" y="181530"/>
                  </a:cubicBezTo>
                  <a:lnTo>
                    <a:pt x="34023" y="188347"/>
                  </a:lnTo>
                  <a:cubicBezTo>
                    <a:pt x="34023" y="199112"/>
                    <a:pt x="42896" y="208767"/>
                    <a:pt x="54476" y="208767"/>
                  </a:cubicBezTo>
                  <a:cubicBezTo>
                    <a:pt x="65730" y="208767"/>
                    <a:pt x="74896" y="199601"/>
                    <a:pt x="74896" y="188347"/>
                  </a:cubicBezTo>
                  <a:lnTo>
                    <a:pt x="74896" y="74895"/>
                  </a:lnTo>
                  <a:cubicBezTo>
                    <a:pt x="74896" y="33598"/>
                    <a:pt x="41297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73;p42">
              <a:extLst>
                <a:ext uri="{FF2B5EF4-FFF2-40B4-BE49-F238E27FC236}">
                  <a16:creationId xmlns:a16="http://schemas.microsoft.com/office/drawing/2014/main" id="{E2A07486-BAFB-4D11-A68B-1B86E7D89EC6}"/>
                </a:ext>
              </a:extLst>
            </p:cNvPr>
            <p:cNvSpPr/>
            <p:nvPr/>
          </p:nvSpPr>
          <p:spPr>
            <a:xfrm>
              <a:off x="2608750" y="1600000"/>
              <a:ext cx="1021050" cy="1021025"/>
            </a:xfrm>
            <a:custGeom>
              <a:avLst/>
              <a:gdLst/>
              <a:ahLst/>
              <a:cxnLst/>
              <a:rect l="l" t="t" r="r" b="b"/>
              <a:pathLst>
                <a:path w="40842" h="40841" extrusionOk="0">
                  <a:moveTo>
                    <a:pt x="20421" y="0"/>
                  </a:moveTo>
                  <a:cubicBezTo>
                    <a:pt x="9167" y="0"/>
                    <a:pt x="1" y="9134"/>
                    <a:pt x="1" y="20420"/>
                  </a:cubicBezTo>
                  <a:cubicBezTo>
                    <a:pt x="1" y="31674"/>
                    <a:pt x="9167" y="40840"/>
                    <a:pt x="20421" y="40840"/>
                  </a:cubicBezTo>
                  <a:cubicBezTo>
                    <a:pt x="31675" y="40840"/>
                    <a:pt x="40841" y="31674"/>
                    <a:pt x="40841" y="20420"/>
                  </a:cubicBezTo>
                  <a:cubicBezTo>
                    <a:pt x="40841" y="9134"/>
                    <a:pt x="31675" y="0"/>
                    <a:pt x="20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74;p42">
              <a:extLst>
                <a:ext uri="{FF2B5EF4-FFF2-40B4-BE49-F238E27FC236}">
                  <a16:creationId xmlns:a16="http://schemas.microsoft.com/office/drawing/2014/main" id="{D588F309-619F-4DF9-B713-A5672CA9EB35}"/>
                </a:ext>
              </a:extLst>
            </p:cNvPr>
            <p:cNvSpPr/>
            <p:nvPr/>
          </p:nvSpPr>
          <p:spPr>
            <a:xfrm>
              <a:off x="2949650" y="1940050"/>
              <a:ext cx="340075" cy="340100"/>
            </a:xfrm>
            <a:custGeom>
              <a:avLst/>
              <a:gdLst/>
              <a:ahLst/>
              <a:cxnLst/>
              <a:rect l="l" t="t" r="r" b="b"/>
              <a:pathLst>
                <a:path w="13603" h="13604" extrusionOk="0">
                  <a:moveTo>
                    <a:pt x="6785" y="1"/>
                  </a:moveTo>
                  <a:cubicBezTo>
                    <a:pt x="3034" y="1"/>
                    <a:pt x="0" y="3067"/>
                    <a:pt x="0" y="6818"/>
                  </a:cubicBezTo>
                  <a:cubicBezTo>
                    <a:pt x="0" y="10569"/>
                    <a:pt x="3034" y="13603"/>
                    <a:pt x="6785" y="13603"/>
                  </a:cubicBezTo>
                  <a:cubicBezTo>
                    <a:pt x="10536" y="13603"/>
                    <a:pt x="13603" y="10569"/>
                    <a:pt x="13603" y="6818"/>
                  </a:cubicBezTo>
                  <a:cubicBezTo>
                    <a:pt x="13603" y="3067"/>
                    <a:pt x="10536" y="1"/>
                    <a:pt x="6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75;p42">
              <a:extLst>
                <a:ext uri="{FF2B5EF4-FFF2-40B4-BE49-F238E27FC236}">
                  <a16:creationId xmlns:a16="http://schemas.microsoft.com/office/drawing/2014/main" id="{53D6EAD4-6C43-457E-9021-99BAE867B107}"/>
                </a:ext>
              </a:extLst>
            </p:cNvPr>
            <p:cNvSpPr/>
            <p:nvPr/>
          </p:nvSpPr>
          <p:spPr>
            <a:xfrm>
              <a:off x="3970650" y="1600000"/>
              <a:ext cx="1021025" cy="1021025"/>
            </a:xfrm>
            <a:custGeom>
              <a:avLst/>
              <a:gdLst/>
              <a:ahLst/>
              <a:cxnLst/>
              <a:rect l="l" t="t" r="r" b="b"/>
              <a:pathLst>
                <a:path w="40841" h="40841" extrusionOk="0">
                  <a:moveTo>
                    <a:pt x="20420" y="0"/>
                  </a:moveTo>
                  <a:cubicBezTo>
                    <a:pt x="9166" y="0"/>
                    <a:pt x="0" y="9134"/>
                    <a:pt x="0" y="20420"/>
                  </a:cubicBezTo>
                  <a:cubicBezTo>
                    <a:pt x="0" y="31674"/>
                    <a:pt x="9166" y="40840"/>
                    <a:pt x="20420" y="40840"/>
                  </a:cubicBezTo>
                  <a:cubicBezTo>
                    <a:pt x="31674" y="40840"/>
                    <a:pt x="40840" y="31674"/>
                    <a:pt x="40840" y="20420"/>
                  </a:cubicBezTo>
                  <a:cubicBezTo>
                    <a:pt x="40840" y="9134"/>
                    <a:pt x="31674" y="0"/>
                    <a:pt x="20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76;p42">
              <a:extLst>
                <a:ext uri="{FF2B5EF4-FFF2-40B4-BE49-F238E27FC236}">
                  <a16:creationId xmlns:a16="http://schemas.microsoft.com/office/drawing/2014/main" id="{32574A63-B2DF-49C4-9A70-2B270EA49B38}"/>
                </a:ext>
              </a:extLst>
            </p:cNvPr>
            <p:cNvSpPr/>
            <p:nvPr/>
          </p:nvSpPr>
          <p:spPr>
            <a:xfrm>
              <a:off x="4310700" y="1940050"/>
              <a:ext cx="340100" cy="340100"/>
            </a:xfrm>
            <a:custGeom>
              <a:avLst/>
              <a:gdLst/>
              <a:ahLst/>
              <a:cxnLst/>
              <a:rect l="l" t="t" r="r" b="b"/>
              <a:pathLst>
                <a:path w="13604" h="13604" extrusionOk="0">
                  <a:moveTo>
                    <a:pt x="6818" y="1"/>
                  </a:moveTo>
                  <a:cubicBezTo>
                    <a:pt x="3067" y="1"/>
                    <a:pt x="1" y="3067"/>
                    <a:pt x="1" y="6818"/>
                  </a:cubicBezTo>
                  <a:cubicBezTo>
                    <a:pt x="1" y="10569"/>
                    <a:pt x="3067" y="13603"/>
                    <a:pt x="6818" y="13603"/>
                  </a:cubicBezTo>
                  <a:cubicBezTo>
                    <a:pt x="10569" y="13603"/>
                    <a:pt x="13603" y="10569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A5824A37-8391-4D38-9D0A-5A457210B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256" y="1525089"/>
            <a:ext cx="628107" cy="584564"/>
          </a:xfrm>
          <a:prstGeom prst="rect">
            <a:avLst/>
          </a:prstGeom>
        </p:spPr>
      </p:pic>
      <p:sp>
        <p:nvSpPr>
          <p:cNvPr id="15" name="Google Shape;1115;p44">
            <a:extLst>
              <a:ext uri="{FF2B5EF4-FFF2-40B4-BE49-F238E27FC236}">
                <a16:creationId xmlns:a16="http://schemas.microsoft.com/office/drawing/2014/main" id="{2581A3EE-4C02-40A9-A195-EAA8F67F4F3A}"/>
              </a:ext>
            </a:extLst>
          </p:cNvPr>
          <p:cNvSpPr txBox="1">
            <a:spLocks/>
          </p:cNvSpPr>
          <p:nvPr/>
        </p:nvSpPr>
        <p:spPr>
          <a:xfrm>
            <a:off x="4835033" y="2559286"/>
            <a:ext cx="1516646" cy="29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/>
            <a:r>
              <a:rPr lang="en-US"/>
              <a:t>JUAN MERCHAN</a:t>
            </a:r>
          </a:p>
        </p:txBody>
      </p:sp>
      <p:sp>
        <p:nvSpPr>
          <p:cNvPr id="18" name="Google Shape;1114;p44">
            <a:extLst>
              <a:ext uri="{FF2B5EF4-FFF2-40B4-BE49-F238E27FC236}">
                <a16:creationId xmlns:a16="http://schemas.microsoft.com/office/drawing/2014/main" id="{0C3314F7-537D-478C-B1CC-D47FAF069DD6}"/>
              </a:ext>
            </a:extLst>
          </p:cNvPr>
          <p:cNvSpPr txBox="1">
            <a:spLocks/>
          </p:cNvSpPr>
          <p:nvPr/>
        </p:nvSpPr>
        <p:spPr>
          <a:xfrm>
            <a:off x="2743702" y="2559287"/>
            <a:ext cx="1516646" cy="29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/>
            <a:r>
              <a:rPr lang="en"/>
              <a:t>NICOLAS VARGAS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TABLA DE CONTENIDOS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977" name="Google Shape;977;p35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Font typeface="Arial"/>
            </a:pPr>
            <a:r>
              <a:rPr lang="en"/>
              <a:t>PROPUESTA</a:t>
            </a:r>
          </a:p>
        </p:txBody>
      </p:sp>
      <p:sp>
        <p:nvSpPr>
          <p:cNvPr id="978" name="Google Shape;978;p35"/>
          <p:cNvSpPr txBox="1">
            <a:spLocks noGrp="1"/>
          </p:cNvSpPr>
          <p:nvPr>
            <p:ph type="subTitle" idx="7"/>
          </p:nvPr>
        </p:nvSpPr>
        <p:spPr>
          <a:xfrm>
            <a:off x="4903861" y="1996644"/>
            <a:ext cx="2589915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HISTORIAS DE USUARIO</a:t>
            </a:r>
            <a:endParaRPr lang="en-US" dirty="0"/>
          </a:p>
        </p:txBody>
      </p:sp>
      <p:sp>
        <p:nvSpPr>
          <p:cNvPr id="979" name="Google Shape;979;p35"/>
          <p:cNvSpPr txBox="1">
            <a:spLocks noGrp="1"/>
          </p:cNvSpPr>
          <p:nvPr>
            <p:ph type="subTitle" idx="8"/>
          </p:nvPr>
        </p:nvSpPr>
        <p:spPr>
          <a:xfrm>
            <a:off x="3369463" y="3723851"/>
            <a:ext cx="2367265" cy="3965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PROTOTIPOS</a:t>
            </a:r>
            <a:endParaRPr lang="en-US" dirty="0"/>
          </a:p>
        </p:txBody>
      </p:sp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81" name="Google Shape;981;p35"/>
          <p:cNvSpPr txBox="1">
            <a:spLocks noGrp="1"/>
          </p:cNvSpPr>
          <p:nvPr>
            <p:ph type="title" idx="3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82" name="Google Shape;982;p35"/>
          <p:cNvSpPr txBox="1">
            <a:spLocks noGrp="1"/>
          </p:cNvSpPr>
          <p:nvPr>
            <p:ph type="title" idx="4"/>
          </p:nvPr>
        </p:nvSpPr>
        <p:spPr>
          <a:xfrm>
            <a:off x="0" y="29944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83" name="Google Shape;983;p35"/>
          <p:cNvSpPr txBox="1">
            <a:spLocks noGrp="1"/>
          </p:cNvSpPr>
          <p:nvPr>
            <p:ph type="title" idx="5"/>
          </p:nvPr>
        </p:nvSpPr>
        <p:spPr>
          <a:xfrm>
            <a:off x="3051013" y="29944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88" name="Google Shape;988;p35"/>
          <p:cNvSpPr txBox="1">
            <a:spLocks noGrp="1"/>
          </p:cNvSpPr>
          <p:nvPr>
            <p:ph type="subTitle" idx="14"/>
          </p:nvPr>
        </p:nvSpPr>
        <p:spPr>
          <a:xfrm>
            <a:off x="318450" y="3638676"/>
            <a:ext cx="2484163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DIAGRAMA DE CLASES</a:t>
            </a:r>
            <a:endParaRPr lang="en-US" dirty="0"/>
          </a:p>
        </p:txBody>
      </p:sp>
      <p:sp>
        <p:nvSpPr>
          <p:cNvPr id="11" name="Google Shape;979;p35">
            <a:extLst>
              <a:ext uri="{FF2B5EF4-FFF2-40B4-BE49-F238E27FC236}">
                <a16:creationId xmlns:a16="http://schemas.microsoft.com/office/drawing/2014/main" id="{9C53BD37-B3E5-47E8-A6D2-C6839A631010}"/>
              </a:ext>
            </a:extLst>
          </p:cNvPr>
          <p:cNvSpPr txBox="1">
            <a:spLocks/>
          </p:cNvSpPr>
          <p:nvPr/>
        </p:nvSpPr>
        <p:spPr>
          <a:xfrm>
            <a:off x="6118109" y="3697901"/>
            <a:ext cx="2925698" cy="396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/>
            <a:r>
              <a:rPr lang="en" dirty="0"/>
              <a:t>IMPLEMENTACION</a:t>
            </a:r>
            <a:endParaRPr lang="en-US" dirty="0"/>
          </a:p>
        </p:txBody>
      </p:sp>
      <p:sp>
        <p:nvSpPr>
          <p:cNvPr id="12" name="Google Shape;983;p35">
            <a:extLst>
              <a:ext uri="{FF2B5EF4-FFF2-40B4-BE49-F238E27FC236}">
                <a16:creationId xmlns:a16="http://schemas.microsoft.com/office/drawing/2014/main" id="{95FA6FD2-9110-470D-99F3-A2A61A218B03}"/>
              </a:ext>
            </a:extLst>
          </p:cNvPr>
          <p:cNvSpPr txBox="1">
            <a:spLocks/>
          </p:cNvSpPr>
          <p:nvPr/>
        </p:nvSpPr>
        <p:spPr>
          <a:xfrm>
            <a:off x="6011176" y="2994475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ess Start 2P"/>
              <a:buNone/>
              <a:defRPr sz="3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</a:t>
            </a:r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3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dirty="0"/>
              <a:t>NUESTRA PROPUESTA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1" name="Google Shape;1091;p43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3"/>
          <p:cNvSpPr txBox="1">
            <a:spLocks noGrp="1"/>
          </p:cNvSpPr>
          <p:nvPr>
            <p:ph type="subTitle" idx="1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CO" dirty="0"/>
              <a:t>Conectar a jugadores de todo el mundo a través de una aplicación móvil que facilita la organización de partidas, eventos y torneos de videojuegos multijugador</a:t>
            </a:r>
          </a:p>
        </p:txBody>
      </p:sp>
      <p:grpSp>
        <p:nvGrpSpPr>
          <p:cNvPr id="1093" name="Google Shape;1093;p43"/>
          <p:cNvGrpSpPr/>
          <p:nvPr/>
        </p:nvGrpSpPr>
        <p:grpSpPr>
          <a:xfrm>
            <a:off x="3927166" y="1528713"/>
            <a:ext cx="1289664" cy="1289664"/>
            <a:chOff x="1190625" y="238125"/>
            <a:chExt cx="5219200" cy="5219200"/>
          </a:xfrm>
        </p:grpSpPr>
        <p:sp>
          <p:nvSpPr>
            <p:cNvPr id="1094" name="Google Shape;1094;p43"/>
            <p:cNvSpPr/>
            <p:nvPr/>
          </p:nvSpPr>
          <p:spPr>
            <a:xfrm>
              <a:off x="3620800" y="2195225"/>
              <a:ext cx="1418175" cy="1870050"/>
            </a:xfrm>
            <a:custGeom>
              <a:avLst/>
              <a:gdLst/>
              <a:ahLst/>
              <a:cxnLst/>
              <a:rect l="l" t="t" r="r" b="b"/>
              <a:pathLst>
                <a:path w="56727" h="74802" extrusionOk="0">
                  <a:moveTo>
                    <a:pt x="34337" y="0"/>
                  </a:moveTo>
                  <a:cubicBezTo>
                    <a:pt x="33792" y="0"/>
                    <a:pt x="33238" y="65"/>
                    <a:pt x="32685" y="199"/>
                  </a:cubicBezTo>
                  <a:lnTo>
                    <a:pt x="7177" y="4701"/>
                  </a:lnTo>
                  <a:lnTo>
                    <a:pt x="6002" y="4897"/>
                  </a:lnTo>
                  <a:cubicBezTo>
                    <a:pt x="2251" y="5810"/>
                    <a:pt x="0" y="9594"/>
                    <a:pt x="881" y="13280"/>
                  </a:cubicBezTo>
                  <a:lnTo>
                    <a:pt x="7177" y="39637"/>
                  </a:lnTo>
                  <a:lnTo>
                    <a:pt x="14320" y="69484"/>
                  </a:lnTo>
                  <a:cubicBezTo>
                    <a:pt x="15071" y="72583"/>
                    <a:pt x="17909" y="74801"/>
                    <a:pt x="21105" y="74801"/>
                  </a:cubicBezTo>
                  <a:lnTo>
                    <a:pt x="48930" y="74801"/>
                  </a:lnTo>
                  <a:cubicBezTo>
                    <a:pt x="53432" y="74801"/>
                    <a:pt x="56726" y="70593"/>
                    <a:pt x="55715" y="66222"/>
                  </a:cubicBezTo>
                  <a:lnTo>
                    <a:pt x="41101" y="5353"/>
                  </a:lnTo>
                  <a:cubicBezTo>
                    <a:pt x="40350" y="2155"/>
                    <a:pt x="37489" y="0"/>
                    <a:pt x="34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3800200" y="2195225"/>
              <a:ext cx="1238775" cy="1870050"/>
            </a:xfrm>
            <a:custGeom>
              <a:avLst/>
              <a:gdLst/>
              <a:ahLst/>
              <a:cxnLst/>
              <a:rect l="l" t="t" r="r" b="b"/>
              <a:pathLst>
                <a:path w="49551" h="74802" extrusionOk="0">
                  <a:moveTo>
                    <a:pt x="27161" y="0"/>
                  </a:moveTo>
                  <a:cubicBezTo>
                    <a:pt x="26616" y="0"/>
                    <a:pt x="26062" y="65"/>
                    <a:pt x="25509" y="199"/>
                  </a:cubicBezTo>
                  <a:lnTo>
                    <a:pt x="1" y="4701"/>
                  </a:lnTo>
                  <a:lnTo>
                    <a:pt x="1" y="39637"/>
                  </a:lnTo>
                  <a:lnTo>
                    <a:pt x="7144" y="69484"/>
                  </a:lnTo>
                  <a:cubicBezTo>
                    <a:pt x="7895" y="72583"/>
                    <a:pt x="10733" y="74801"/>
                    <a:pt x="13929" y="74801"/>
                  </a:cubicBezTo>
                  <a:lnTo>
                    <a:pt x="41754" y="74801"/>
                  </a:lnTo>
                  <a:cubicBezTo>
                    <a:pt x="46256" y="74801"/>
                    <a:pt x="49550" y="70593"/>
                    <a:pt x="48539" y="66222"/>
                  </a:cubicBezTo>
                  <a:lnTo>
                    <a:pt x="33925" y="5353"/>
                  </a:lnTo>
                  <a:cubicBezTo>
                    <a:pt x="33174" y="2155"/>
                    <a:pt x="30313" y="0"/>
                    <a:pt x="27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2756375" y="238125"/>
              <a:ext cx="2435900" cy="2435900"/>
            </a:xfrm>
            <a:custGeom>
              <a:avLst/>
              <a:gdLst/>
              <a:ahLst/>
              <a:cxnLst/>
              <a:rect l="l" t="t" r="r" b="b"/>
              <a:pathLst>
                <a:path w="97436" h="97436" extrusionOk="0">
                  <a:moveTo>
                    <a:pt x="48702" y="0"/>
                  </a:moveTo>
                  <a:cubicBezTo>
                    <a:pt x="46353" y="0"/>
                    <a:pt x="44037" y="196"/>
                    <a:pt x="41754" y="522"/>
                  </a:cubicBezTo>
                  <a:cubicBezTo>
                    <a:pt x="18202" y="3882"/>
                    <a:pt x="0" y="24204"/>
                    <a:pt x="0" y="48701"/>
                  </a:cubicBezTo>
                  <a:cubicBezTo>
                    <a:pt x="0" y="73199"/>
                    <a:pt x="18202" y="93521"/>
                    <a:pt x="41754" y="96914"/>
                  </a:cubicBezTo>
                  <a:cubicBezTo>
                    <a:pt x="44037" y="97240"/>
                    <a:pt x="46353" y="97436"/>
                    <a:pt x="48702" y="97436"/>
                  </a:cubicBezTo>
                  <a:cubicBezTo>
                    <a:pt x="75580" y="97436"/>
                    <a:pt x="97436" y="75580"/>
                    <a:pt x="97436" y="48701"/>
                  </a:cubicBezTo>
                  <a:cubicBezTo>
                    <a:pt x="97436" y="21855"/>
                    <a:pt x="75580" y="0"/>
                    <a:pt x="48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3800200" y="238125"/>
              <a:ext cx="1392075" cy="2435900"/>
            </a:xfrm>
            <a:custGeom>
              <a:avLst/>
              <a:gdLst/>
              <a:ahLst/>
              <a:cxnLst/>
              <a:rect l="l" t="t" r="r" b="b"/>
              <a:pathLst>
                <a:path w="55683" h="97436" extrusionOk="0">
                  <a:moveTo>
                    <a:pt x="6949" y="0"/>
                  </a:moveTo>
                  <a:cubicBezTo>
                    <a:pt x="4600" y="0"/>
                    <a:pt x="2284" y="196"/>
                    <a:pt x="1" y="522"/>
                  </a:cubicBezTo>
                  <a:lnTo>
                    <a:pt x="1" y="96914"/>
                  </a:lnTo>
                  <a:cubicBezTo>
                    <a:pt x="2284" y="97240"/>
                    <a:pt x="4600" y="97436"/>
                    <a:pt x="6949" y="97436"/>
                  </a:cubicBezTo>
                  <a:cubicBezTo>
                    <a:pt x="33827" y="97436"/>
                    <a:pt x="55683" y="75580"/>
                    <a:pt x="55683" y="48701"/>
                  </a:cubicBezTo>
                  <a:cubicBezTo>
                    <a:pt x="55683" y="21855"/>
                    <a:pt x="33827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3278275" y="3717825"/>
              <a:ext cx="2435925" cy="1043875"/>
            </a:xfrm>
            <a:custGeom>
              <a:avLst/>
              <a:gdLst/>
              <a:ahLst/>
              <a:cxnLst/>
              <a:rect l="l" t="t" r="r" b="b"/>
              <a:pathLst>
                <a:path w="97437" h="41755" extrusionOk="0">
                  <a:moveTo>
                    <a:pt x="20878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49" y="41754"/>
                  </a:cubicBezTo>
                  <a:lnTo>
                    <a:pt x="90456" y="41754"/>
                  </a:lnTo>
                  <a:cubicBezTo>
                    <a:pt x="94305" y="41754"/>
                    <a:pt x="97436" y="38623"/>
                    <a:pt x="97436" y="34774"/>
                  </a:cubicBezTo>
                  <a:lnTo>
                    <a:pt x="97436" y="20878"/>
                  </a:lnTo>
                  <a:cubicBezTo>
                    <a:pt x="97436" y="9363"/>
                    <a:pt x="88074" y="1"/>
                    <a:pt x="76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1886225" y="3717825"/>
              <a:ext cx="1043875" cy="1043875"/>
            </a:xfrm>
            <a:custGeom>
              <a:avLst/>
              <a:gdLst/>
              <a:ahLst/>
              <a:cxnLst/>
              <a:rect l="l" t="t" r="r" b="b"/>
              <a:pathLst>
                <a:path w="41755" h="41755" extrusionOk="0">
                  <a:moveTo>
                    <a:pt x="20877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81" y="41754"/>
                  </a:cubicBezTo>
                  <a:lnTo>
                    <a:pt x="34806" y="41754"/>
                  </a:lnTo>
                  <a:cubicBezTo>
                    <a:pt x="38655" y="41754"/>
                    <a:pt x="41754" y="38623"/>
                    <a:pt x="41754" y="34774"/>
                  </a:cubicBezTo>
                  <a:lnTo>
                    <a:pt x="41754" y="20878"/>
                  </a:lnTo>
                  <a:cubicBezTo>
                    <a:pt x="41754" y="9363"/>
                    <a:pt x="32392" y="1"/>
                    <a:pt x="20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3451975" y="933725"/>
              <a:ext cx="696475" cy="696475"/>
            </a:xfrm>
            <a:custGeom>
              <a:avLst/>
              <a:gdLst/>
              <a:ahLst/>
              <a:cxnLst/>
              <a:rect l="l" t="t" r="r" b="b"/>
              <a:pathLst>
                <a:path w="27859" h="27859" extrusionOk="0">
                  <a:moveTo>
                    <a:pt x="20878" y="1"/>
                  </a:moveTo>
                  <a:cubicBezTo>
                    <a:pt x="18431" y="1"/>
                    <a:pt x="16115" y="425"/>
                    <a:pt x="13930" y="1208"/>
                  </a:cubicBezTo>
                  <a:cubicBezTo>
                    <a:pt x="5807" y="4078"/>
                    <a:pt x="1" y="11842"/>
                    <a:pt x="1" y="20877"/>
                  </a:cubicBezTo>
                  <a:cubicBezTo>
                    <a:pt x="1" y="24727"/>
                    <a:pt x="3132" y="27858"/>
                    <a:pt x="6982" y="27858"/>
                  </a:cubicBezTo>
                  <a:cubicBezTo>
                    <a:pt x="10831" y="27858"/>
                    <a:pt x="13930" y="24727"/>
                    <a:pt x="13930" y="20877"/>
                  </a:cubicBezTo>
                  <a:cubicBezTo>
                    <a:pt x="13930" y="17028"/>
                    <a:pt x="17028" y="13929"/>
                    <a:pt x="20878" y="13929"/>
                  </a:cubicBezTo>
                  <a:cubicBezTo>
                    <a:pt x="24727" y="13929"/>
                    <a:pt x="27858" y="10831"/>
                    <a:pt x="27858" y="6981"/>
                  </a:cubicBezTo>
                  <a:cubicBezTo>
                    <a:pt x="27858" y="3132"/>
                    <a:pt x="24727" y="1"/>
                    <a:pt x="20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3800200" y="3717825"/>
              <a:ext cx="1914000" cy="1043875"/>
            </a:xfrm>
            <a:custGeom>
              <a:avLst/>
              <a:gdLst/>
              <a:ahLst/>
              <a:cxnLst/>
              <a:rect l="l" t="t" r="r" b="b"/>
              <a:pathLst>
                <a:path w="76560" h="41755" extrusionOk="0">
                  <a:moveTo>
                    <a:pt x="1" y="1"/>
                  </a:moveTo>
                  <a:lnTo>
                    <a:pt x="1" y="41754"/>
                  </a:lnTo>
                  <a:lnTo>
                    <a:pt x="69579" y="41754"/>
                  </a:lnTo>
                  <a:cubicBezTo>
                    <a:pt x="73428" y="41754"/>
                    <a:pt x="76559" y="38623"/>
                    <a:pt x="76559" y="34774"/>
                  </a:cubicBezTo>
                  <a:lnTo>
                    <a:pt x="76559" y="20878"/>
                  </a:lnTo>
                  <a:cubicBezTo>
                    <a:pt x="76559" y="9363"/>
                    <a:pt x="67197" y="1"/>
                    <a:pt x="5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3800200" y="933725"/>
              <a:ext cx="348250" cy="521950"/>
            </a:xfrm>
            <a:custGeom>
              <a:avLst/>
              <a:gdLst/>
              <a:ahLst/>
              <a:cxnLst/>
              <a:rect l="l" t="t" r="r" b="b"/>
              <a:pathLst>
                <a:path w="13930" h="20878" extrusionOk="0">
                  <a:moveTo>
                    <a:pt x="6949" y="1"/>
                  </a:moveTo>
                  <a:cubicBezTo>
                    <a:pt x="4502" y="1"/>
                    <a:pt x="2186" y="425"/>
                    <a:pt x="1" y="1208"/>
                  </a:cubicBezTo>
                  <a:lnTo>
                    <a:pt x="1" y="20877"/>
                  </a:lnTo>
                  <a:cubicBezTo>
                    <a:pt x="1" y="17028"/>
                    <a:pt x="3099" y="13929"/>
                    <a:pt x="6949" y="13929"/>
                  </a:cubicBezTo>
                  <a:cubicBezTo>
                    <a:pt x="10798" y="13929"/>
                    <a:pt x="13929" y="10831"/>
                    <a:pt x="13929" y="6981"/>
                  </a:cubicBezTo>
                  <a:cubicBezTo>
                    <a:pt x="13929" y="3132"/>
                    <a:pt x="10798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1190625" y="4413450"/>
              <a:ext cx="5219200" cy="1043875"/>
            </a:xfrm>
            <a:custGeom>
              <a:avLst/>
              <a:gdLst/>
              <a:ahLst/>
              <a:cxnLst/>
              <a:rect l="l" t="t" r="r" b="b"/>
              <a:pathLst>
                <a:path w="208768" h="41755" extrusionOk="0">
                  <a:moveTo>
                    <a:pt x="20877" y="1"/>
                  </a:moveTo>
                  <a:cubicBezTo>
                    <a:pt x="9362" y="1"/>
                    <a:pt x="0" y="9363"/>
                    <a:pt x="0" y="20877"/>
                  </a:cubicBezTo>
                  <a:lnTo>
                    <a:pt x="0" y="34806"/>
                  </a:lnTo>
                  <a:cubicBezTo>
                    <a:pt x="0" y="38623"/>
                    <a:pt x="3132" y="41754"/>
                    <a:pt x="6948" y="41754"/>
                  </a:cubicBezTo>
                  <a:lnTo>
                    <a:pt x="201819" y="41754"/>
                  </a:lnTo>
                  <a:cubicBezTo>
                    <a:pt x="205636" y="41754"/>
                    <a:pt x="208767" y="38623"/>
                    <a:pt x="208767" y="34806"/>
                  </a:cubicBezTo>
                  <a:lnTo>
                    <a:pt x="208767" y="20877"/>
                  </a:lnTo>
                  <a:cubicBezTo>
                    <a:pt x="208767" y="9363"/>
                    <a:pt x="199405" y="1"/>
                    <a:pt x="187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3800200" y="4413450"/>
              <a:ext cx="2609625" cy="1043875"/>
            </a:xfrm>
            <a:custGeom>
              <a:avLst/>
              <a:gdLst/>
              <a:ahLst/>
              <a:cxnLst/>
              <a:rect l="l" t="t" r="r" b="b"/>
              <a:pathLst>
                <a:path w="104385" h="41755" extrusionOk="0">
                  <a:moveTo>
                    <a:pt x="1" y="1"/>
                  </a:moveTo>
                  <a:lnTo>
                    <a:pt x="1" y="41754"/>
                  </a:lnTo>
                  <a:lnTo>
                    <a:pt x="97436" y="41754"/>
                  </a:lnTo>
                  <a:cubicBezTo>
                    <a:pt x="101253" y="41754"/>
                    <a:pt x="104384" y="38623"/>
                    <a:pt x="104384" y="34806"/>
                  </a:cubicBezTo>
                  <a:lnTo>
                    <a:pt x="104384" y="20877"/>
                  </a:lnTo>
                  <a:cubicBezTo>
                    <a:pt x="104384" y="9363"/>
                    <a:pt x="95022" y="1"/>
                    <a:pt x="83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777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418843" y="2501750"/>
            <a:ext cx="4455582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/>
              <a:t>HISTORIAS DE USUARIO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569844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1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4"/>
          <p:cNvSpPr txBox="1">
            <a:spLocks noGrp="1"/>
          </p:cNvSpPr>
          <p:nvPr>
            <p:ph type="subTitle" idx="9"/>
          </p:nvPr>
        </p:nvSpPr>
        <p:spPr>
          <a:xfrm>
            <a:off x="3622094" y="1144683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CO" dirty="0"/>
              <a:t>Como usuario quiero conectarme con gente que tenga intereses similares en videojuegos </a:t>
            </a:r>
          </a:p>
        </p:txBody>
      </p:sp>
      <p:grpSp>
        <p:nvGrpSpPr>
          <p:cNvPr id="1329" name="Google Shape;1329;p54"/>
          <p:cNvGrpSpPr/>
          <p:nvPr/>
        </p:nvGrpSpPr>
        <p:grpSpPr>
          <a:xfrm>
            <a:off x="6684194" y="899403"/>
            <a:ext cx="697807" cy="697807"/>
            <a:chOff x="1190625" y="238125"/>
            <a:chExt cx="5219200" cy="5219200"/>
          </a:xfrm>
        </p:grpSpPr>
        <p:sp>
          <p:nvSpPr>
            <p:cNvPr id="1330" name="Google Shape;1330;p54"/>
            <p:cNvSpPr/>
            <p:nvPr/>
          </p:nvSpPr>
          <p:spPr>
            <a:xfrm>
              <a:off x="1530675" y="1918000"/>
              <a:ext cx="1790850" cy="1288550"/>
            </a:xfrm>
            <a:custGeom>
              <a:avLst/>
              <a:gdLst/>
              <a:ahLst/>
              <a:cxnLst/>
              <a:rect l="l" t="t" r="r" b="b"/>
              <a:pathLst>
                <a:path w="71634" h="51542" extrusionOk="0">
                  <a:moveTo>
                    <a:pt x="64860" y="0"/>
                  </a:moveTo>
                  <a:cubicBezTo>
                    <a:pt x="64639" y="0"/>
                    <a:pt x="64418" y="12"/>
                    <a:pt x="64196" y="35"/>
                  </a:cubicBezTo>
                  <a:cubicBezTo>
                    <a:pt x="60739" y="361"/>
                    <a:pt x="57281" y="752"/>
                    <a:pt x="53889" y="1209"/>
                  </a:cubicBezTo>
                  <a:lnTo>
                    <a:pt x="9232" y="7146"/>
                  </a:lnTo>
                  <a:cubicBezTo>
                    <a:pt x="6557" y="7504"/>
                    <a:pt x="4372" y="9396"/>
                    <a:pt x="3621" y="11973"/>
                  </a:cubicBezTo>
                  <a:cubicBezTo>
                    <a:pt x="1207" y="20063"/>
                    <a:pt x="0" y="28544"/>
                    <a:pt x="0" y="37189"/>
                  </a:cubicBezTo>
                  <a:cubicBezTo>
                    <a:pt x="0" y="39929"/>
                    <a:pt x="131" y="42375"/>
                    <a:pt x="359" y="44691"/>
                  </a:cubicBezTo>
                  <a:cubicBezTo>
                    <a:pt x="718" y="48181"/>
                    <a:pt x="3654" y="50791"/>
                    <a:pt x="7144" y="50791"/>
                  </a:cubicBezTo>
                  <a:lnTo>
                    <a:pt x="43124" y="50791"/>
                  </a:lnTo>
                  <a:cubicBezTo>
                    <a:pt x="44788" y="50791"/>
                    <a:pt x="46321" y="50987"/>
                    <a:pt x="47691" y="51313"/>
                  </a:cubicBezTo>
                  <a:cubicBezTo>
                    <a:pt x="48245" y="51476"/>
                    <a:pt x="48800" y="51541"/>
                    <a:pt x="49354" y="51541"/>
                  </a:cubicBezTo>
                  <a:cubicBezTo>
                    <a:pt x="51377" y="51541"/>
                    <a:pt x="53334" y="50628"/>
                    <a:pt x="54671" y="48964"/>
                  </a:cubicBezTo>
                  <a:lnTo>
                    <a:pt x="58521" y="44169"/>
                  </a:lnTo>
                  <a:cubicBezTo>
                    <a:pt x="66969" y="33633"/>
                    <a:pt x="71634" y="20357"/>
                    <a:pt x="71634" y="6819"/>
                  </a:cubicBezTo>
                  <a:cubicBezTo>
                    <a:pt x="71634" y="4895"/>
                    <a:pt x="70818" y="3068"/>
                    <a:pt x="69416" y="1796"/>
                  </a:cubicBezTo>
                  <a:cubicBezTo>
                    <a:pt x="68148" y="644"/>
                    <a:pt x="66525" y="0"/>
                    <a:pt x="648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4"/>
            <p:cNvSpPr/>
            <p:nvPr/>
          </p:nvSpPr>
          <p:spPr>
            <a:xfrm>
              <a:off x="4310700" y="1921850"/>
              <a:ext cx="1759050" cy="1278975"/>
            </a:xfrm>
            <a:custGeom>
              <a:avLst/>
              <a:gdLst/>
              <a:ahLst/>
              <a:cxnLst/>
              <a:rect l="l" t="t" r="r" b="b"/>
              <a:pathLst>
                <a:path w="70362" h="51159" extrusionOk="0">
                  <a:moveTo>
                    <a:pt x="6702" y="0"/>
                  </a:moveTo>
                  <a:cubicBezTo>
                    <a:pt x="5037" y="0"/>
                    <a:pt x="3442" y="663"/>
                    <a:pt x="2219" y="1772"/>
                  </a:cubicBezTo>
                  <a:cubicBezTo>
                    <a:pt x="816" y="3077"/>
                    <a:pt x="1" y="4904"/>
                    <a:pt x="1" y="6829"/>
                  </a:cubicBezTo>
                  <a:cubicBezTo>
                    <a:pt x="66" y="20301"/>
                    <a:pt x="4698" y="33512"/>
                    <a:pt x="13081" y="43983"/>
                  </a:cubicBezTo>
                  <a:lnTo>
                    <a:pt x="16735" y="48582"/>
                  </a:lnTo>
                  <a:cubicBezTo>
                    <a:pt x="18039" y="50213"/>
                    <a:pt x="19997" y="51159"/>
                    <a:pt x="22052" y="51159"/>
                  </a:cubicBezTo>
                  <a:cubicBezTo>
                    <a:pt x="22476" y="51159"/>
                    <a:pt x="22900" y="51126"/>
                    <a:pt x="23324" y="51028"/>
                  </a:cubicBezTo>
                  <a:cubicBezTo>
                    <a:pt x="24694" y="50768"/>
                    <a:pt x="25966" y="50637"/>
                    <a:pt x="27238" y="50637"/>
                  </a:cubicBezTo>
                  <a:lnTo>
                    <a:pt x="63218" y="50637"/>
                  </a:lnTo>
                  <a:cubicBezTo>
                    <a:pt x="66708" y="50637"/>
                    <a:pt x="69644" y="48027"/>
                    <a:pt x="70003" y="44537"/>
                  </a:cubicBezTo>
                  <a:cubicBezTo>
                    <a:pt x="70231" y="42221"/>
                    <a:pt x="70362" y="39775"/>
                    <a:pt x="70362" y="37035"/>
                  </a:cubicBezTo>
                  <a:cubicBezTo>
                    <a:pt x="70362" y="28390"/>
                    <a:pt x="69155" y="19909"/>
                    <a:pt x="66741" y="11819"/>
                  </a:cubicBezTo>
                  <a:cubicBezTo>
                    <a:pt x="65991" y="9242"/>
                    <a:pt x="63805" y="7350"/>
                    <a:pt x="61130" y="6992"/>
                  </a:cubicBezTo>
                  <a:lnTo>
                    <a:pt x="16506" y="1055"/>
                  </a:lnTo>
                  <a:cubicBezTo>
                    <a:pt x="13505" y="631"/>
                    <a:pt x="10504" y="305"/>
                    <a:pt x="7438" y="44"/>
                  </a:cubicBezTo>
                  <a:cubicBezTo>
                    <a:pt x="7192" y="14"/>
                    <a:pt x="6946" y="0"/>
                    <a:pt x="6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4"/>
            <p:cNvSpPr/>
            <p:nvPr/>
          </p:nvSpPr>
          <p:spPr>
            <a:xfrm>
              <a:off x="3119250" y="3528650"/>
              <a:ext cx="1361925" cy="1588600"/>
            </a:xfrm>
            <a:custGeom>
              <a:avLst/>
              <a:gdLst/>
              <a:ahLst/>
              <a:cxnLst/>
              <a:rect l="l" t="t" r="r" b="b"/>
              <a:pathLst>
                <a:path w="54477" h="63544" extrusionOk="0">
                  <a:moveTo>
                    <a:pt x="6819" y="0"/>
                  </a:moveTo>
                  <a:cubicBezTo>
                    <a:pt x="3067" y="0"/>
                    <a:pt x="1" y="3034"/>
                    <a:pt x="1" y="6785"/>
                  </a:cubicBezTo>
                  <a:lnTo>
                    <a:pt x="1" y="54214"/>
                  </a:lnTo>
                  <a:cubicBezTo>
                    <a:pt x="1" y="57346"/>
                    <a:pt x="2121" y="60086"/>
                    <a:pt x="5155" y="60836"/>
                  </a:cubicBezTo>
                  <a:cubicBezTo>
                    <a:pt x="12331" y="62630"/>
                    <a:pt x="19769" y="63544"/>
                    <a:pt x="27239" y="63544"/>
                  </a:cubicBezTo>
                  <a:cubicBezTo>
                    <a:pt x="34709" y="63544"/>
                    <a:pt x="42146" y="62630"/>
                    <a:pt x="49322" y="60836"/>
                  </a:cubicBezTo>
                  <a:cubicBezTo>
                    <a:pt x="52356" y="60086"/>
                    <a:pt x="54476" y="57346"/>
                    <a:pt x="54476" y="54214"/>
                  </a:cubicBezTo>
                  <a:lnTo>
                    <a:pt x="54476" y="6785"/>
                  </a:lnTo>
                  <a:cubicBezTo>
                    <a:pt x="54476" y="3034"/>
                    <a:pt x="51410" y="0"/>
                    <a:pt x="47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3800200" y="3528650"/>
              <a:ext cx="680975" cy="1588600"/>
            </a:xfrm>
            <a:custGeom>
              <a:avLst/>
              <a:gdLst/>
              <a:ahLst/>
              <a:cxnLst/>
              <a:rect l="l" t="t" r="r" b="b"/>
              <a:pathLst>
                <a:path w="27239" h="63544" extrusionOk="0">
                  <a:moveTo>
                    <a:pt x="1" y="0"/>
                  </a:moveTo>
                  <a:lnTo>
                    <a:pt x="1" y="63544"/>
                  </a:lnTo>
                  <a:cubicBezTo>
                    <a:pt x="7471" y="63544"/>
                    <a:pt x="14908" y="62630"/>
                    <a:pt x="22084" y="60836"/>
                  </a:cubicBezTo>
                  <a:cubicBezTo>
                    <a:pt x="25118" y="60086"/>
                    <a:pt x="27238" y="57346"/>
                    <a:pt x="27238" y="54214"/>
                  </a:cubicBezTo>
                  <a:lnTo>
                    <a:pt x="27238" y="6785"/>
                  </a:lnTo>
                  <a:cubicBezTo>
                    <a:pt x="27238" y="3034"/>
                    <a:pt x="24172" y="0"/>
                    <a:pt x="20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4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4384" y="27238"/>
                  </a:moveTo>
                  <a:cubicBezTo>
                    <a:pt x="146920" y="27238"/>
                    <a:pt x="181530" y="61847"/>
                    <a:pt x="181530" y="104384"/>
                  </a:cubicBezTo>
                  <a:cubicBezTo>
                    <a:pt x="181530" y="146920"/>
                    <a:pt x="146920" y="181530"/>
                    <a:pt x="104384" y="181530"/>
                  </a:cubicBezTo>
                  <a:cubicBezTo>
                    <a:pt x="61847" y="181530"/>
                    <a:pt x="27238" y="146920"/>
                    <a:pt x="27238" y="104384"/>
                  </a:cubicBezTo>
                  <a:cubicBezTo>
                    <a:pt x="27238" y="61847"/>
                    <a:pt x="61847" y="27238"/>
                    <a:pt x="104384" y="27238"/>
                  </a:cubicBezTo>
                  <a:close/>
                  <a:moveTo>
                    <a:pt x="104384" y="0"/>
                  </a:moveTo>
                  <a:cubicBezTo>
                    <a:pt x="46810" y="0"/>
                    <a:pt x="0" y="46842"/>
                    <a:pt x="0" y="104384"/>
                  </a:cubicBezTo>
                  <a:cubicBezTo>
                    <a:pt x="0" y="161925"/>
                    <a:pt x="46810" y="208767"/>
                    <a:pt x="104384" y="208767"/>
                  </a:cubicBezTo>
                  <a:cubicBezTo>
                    <a:pt x="161958" y="208767"/>
                    <a:pt x="208767" y="161925"/>
                    <a:pt x="208767" y="104384"/>
                  </a:cubicBezTo>
                  <a:cubicBezTo>
                    <a:pt x="208767" y="46842"/>
                    <a:pt x="161958" y="0"/>
                    <a:pt x="104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4"/>
            <p:cNvSpPr/>
            <p:nvPr/>
          </p:nvSpPr>
          <p:spPr>
            <a:xfrm>
              <a:off x="3800200" y="238125"/>
              <a:ext cx="2609625" cy="5219200"/>
            </a:xfrm>
            <a:custGeom>
              <a:avLst/>
              <a:gdLst/>
              <a:ahLst/>
              <a:cxnLst/>
              <a:rect l="l" t="t" r="r" b="b"/>
              <a:pathLst>
                <a:path w="104385" h="208768" extrusionOk="0">
                  <a:moveTo>
                    <a:pt x="1" y="0"/>
                  </a:moveTo>
                  <a:lnTo>
                    <a:pt x="1" y="27238"/>
                  </a:lnTo>
                  <a:cubicBezTo>
                    <a:pt x="42537" y="27238"/>
                    <a:pt x="77147" y="61847"/>
                    <a:pt x="77147" y="104384"/>
                  </a:cubicBezTo>
                  <a:cubicBezTo>
                    <a:pt x="77147" y="146920"/>
                    <a:pt x="42537" y="181530"/>
                    <a:pt x="1" y="181530"/>
                  </a:cubicBezTo>
                  <a:lnTo>
                    <a:pt x="1" y="208767"/>
                  </a:lnTo>
                  <a:cubicBezTo>
                    <a:pt x="57575" y="208767"/>
                    <a:pt x="104384" y="161925"/>
                    <a:pt x="104384" y="104384"/>
                  </a:cubicBezTo>
                  <a:cubicBezTo>
                    <a:pt x="104384" y="46842"/>
                    <a:pt x="57575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4"/>
            <p:cNvSpPr/>
            <p:nvPr/>
          </p:nvSpPr>
          <p:spPr>
            <a:xfrm>
              <a:off x="2584300" y="1887600"/>
              <a:ext cx="2457925" cy="1981125"/>
            </a:xfrm>
            <a:custGeom>
              <a:avLst/>
              <a:gdLst/>
              <a:ahLst/>
              <a:cxnLst/>
              <a:rect l="l" t="t" r="r" b="b"/>
              <a:pathLst>
                <a:path w="98317" h="79245" extrusionOk="0">
                  <a:moveTo>
                    <a:pt x="48670" y="1"/>
                  </a:moveTo>
                  <a:cubicBezTo>
                    <a:pt x="39832" y="1"/>
                    <a:pt x="30938" y="418"/>
                    <a:pt x="22051" y="1251"/>
                  </a:cubicBezTo>
                  <a:cubicBezTo>
                    <a:pt x="18496" y="1609"/>
                    <a:pt x="15788" y="4610"/>
                    <a:pt x="15886" y="8199"/>
                  </a:cubicBezTo>
                  <a:cubicBezTo>
                    <a:pt x="16082" y="17789"/>
                    <a:pt x="9884" y="31685"/>
                    <a:pt x="3915" y="39155"/>
                  </a:cubicBezTo>
                  <a:lnTo>
                    <a:pt x="1892" y="41667"/>
                  </a:lnTo>
                  <a:cubicBezTo>
                    <a:pt x="424" y="43493"/>
                    <a:pt x="0" y="45940"/>
                    <a:pt x="751" y="48158"/>
                  </a:cubicBezTo>
                  <a:cubicBezTo>
                    <a:pt x="1533" y="50376"/>
                    <a:pt x="3360" y="52040"/>
                    <a:pt x="5644" y="52562"/>
                  </a:cubicBezTo>
                  <a:cubicBezTo>
                    <a:pt x="14940" y="54747"/>
                    <a:pt x="21432" y="62935"/>
                    <a:pt x="21399" y="72492"/>
                  </a:cubicBezTo>
                  <a:cubicBezTo>
                    <a:pt x="21399" y="76211"/>
                    <a:pt x="24791" y="79245"/>
                    <a:pt x="28510" y="79245"/>
                  </a:cubicBezTo>
                  <a:lnTo>
                    <a:pt x="69318" y="79245"/>
                  </a:lnTo>
                  <a:cubicBezTo>
                    <a:pt x="73069" y="79245"/>
                    <a:pt x="75842" y="76113"/>
                    <a:pt x="75874" y="72362"/>
                  </a:cubicBezTo>
                  <a:cubicBezTo>
                    <a:pt x="75907" y="62609"/>
                    <a:pt x="82855" y="54225"/>
                    <a:pt x="92412" y="52398"/>
                  </a:cubicBezTo>
                  <a:cubicBezTo>
                    <a:pt x="94728" y="51942"/>
                    <a:pt x="96686" y="50311"/>
                    <a:pt x="97501" y="48093"/>
                  </a:cubicBezTo>
                  <a:cubicBezTo>
                    <a:pt x="98317" y="45842"/>
                    <a:pt x="97925" y="43363"/>
                    <a:pt x="96457" y="41471"/>
                  </a:cubicBezTo>
                  <a:lnTo>
                    <a:pt x="92804" y="36871"/>
                  </a:lnTo>
                  <a:cubicBezTo>
                    <a:pt x="85073" y="27216"/>
                    <a:pt x="81452" y="14592"/>
                    <a:pt x="83051" y="2164"/>
                  </a:cubicBezTo>
                  <a:cubicBezTo>
                    <a:pt x="71776" y="720"/>
                    <a:pt x="60270" y="1"/>
                    <a:pt x="48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4"/>
            <p:cNvSpPr/>
            <p:nvPr/>
          </p:nvSpPr>
          <p:spPr>
            <a:xfrm>
              <a:off x="3800200" y="1889500"/>
              <a:ext cx="1242025" cy="1979225"/>
            </a:xfrm>
            <a:custGeom>
              <a:avLst/>
              <a:gdLst/>
              <a:ahLst/>
              <a:cxnLst/>
              <a:rect l="l" t="t" r="r" b="b"/>
              <a:pathLst>
                <a:path w="49681" h="79169" extrusionOk="0">
                  <a:moveTo>
                    <a:pt x="1" y="0"/>
                  </a:moveTo>
                  <a:lnTo>
                    <a:pt x="1" y="79169"/>
                  </a:lnTo>
                  <a:lnTo>
                    <a:pt x="20682" y="79169"/>
                  </a:lnTo>
                  <a:cubicBezTo>
                    <a:pt x="24433" y="79169"/>
                    <a:pt x="27206" y="76037"/>
                    <a:pt x="27238" y="72286"/>
                  </a:cubicBezTo>
                  <a:cubicBezTo>
                    <a:pt x="27271" y="62533"/>
                    <a:pt x="34219" y="54149"/>
                    <a:pt x="43776" y="52322"/>
                  </a:cubicBezTo>
                  <a:cubicBezTo>
                    <a:pt x="46092" y="51866"/>
                    <a:pt x="48050" y="50235"/>
                    <a:pt x="48865" y="48017"/>
                  </a:cubicBezTo>
                  <a:cubicBezTo>
                    <a:pt x="49681" y="45766"/>
                    <a:pt x="49289" y="43254"/>
                    <a:pt x="47821" y="41395"/>
                  </a:cubicBezTo>
                  <a:lnTo>
                    <a:pt x="44168" y="36795"/>
                  </a:lnTo>
                  <a:cubicBezTo>
                    <a:pt x="36437" y="27140"/>
                    <a:pt x="32816" y="14516"/>
                    <a:pt x="34415" y="2088"/>
                  </a:cubicBezTo>
                  <a:cubicBezTo>
                    <a:pt x="23128" y="620"/>
                    <a:pt x="116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54"/>
          <p:cNvGrpSpPr/>
          <p:nvPr/>
        </p:nvGrpSpPr>
        <p:grpSpPr>
          <a:xfrm>
            <a:off x="1664403" y="912008"/>
            <a:ext cx="793318" cy="672589"/>
            <a:chOff x="1190625" y="635250"/>
            <a:chExt cx="5219200" cy="4424925"/>
          </a:xfrm>
        </p:grpSpPr>
        <p:sp>
          <p:nvSpPr>
            <p:cNvPr id="1339" name="Google Shape;1339;p54"/>
            <p:cNvSpPr/>
            <p:nvPr/>
          </p:nvSpPr>
          <p:spPr>
            <a:xfrm>
              <a:off x="4254425" y="635250"/>
              <a:ext cx="2155400" cy="4424925"/>
            </a:xfrm>
            <a:custGeom>
              <a:avLst/>
              <a:gdLst/>
              <a:ahLst/>
              <a:cxnLst/>
              <a:rect l="l" t="t" r="r" b="b"/>
              <a:pathLst>
                <a:path w="86216" h="176997" extrusionOk="0">
                  <a:moveTo>
                    <a:pt x="6786" y="1"/>
                  </a:moveTo>
                  <a:cubicBezTo>
                    <a:pt x="3034" y="1"/>
                    <a:pt x="1" y="3035"/>
                    <a:pt x="1" y="6818"/>
                  </a:cubicBezTo>
                  <a:lnTo>
                    <a:pt x="1" y="170179"/>
                  </a:lnTo>
                  <a:cubicBezTo>
                    <a:pt x="1" y="173963"/>
                    <a:pt x="3034" y="176996"/>
                    <a:pt x="6786" y="176996"/>
                  </a:cubicBezTo>
                  <a:lnTo>
                    <a:pt x="79398" y="176996"/>
                  </a:lnTo>
                  <a:cubicBezTo>
                    <a:pt x="83181" y="176996"/>
                    <a:pt x="86215" y="173963"/>
                    <a:pt x="86215" y="170179"/>
                  </a:cubicBezTo>
                  <a:lnTo>
                    <a:pt x="86215" y="6818"/>
                  </a:lnTo>
                  <a:cubicBezTo>
                    <a:pt x="86215" y="3035"/>
                    <a:pt x="83181" y="1"/>
                    <a:pt x="79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5331700" y="635250"/>
              <a:ext cx="1078125" cy="4424925"/>
            </a:xfrm>
            <a:custGeom>
              <a:avLst/>
              <a:gdLst/>
              <a:ahLst/>
              <a:cxnLst/>
              <a:rect l="l" t="t" r="r" b="b"/>
              <a:pathLst>
                <a:path w="43125" h="176997" extrusionOk="0">
                  <a:moveTo>
                    <a:pt x="1" y="1"/>
                  </a:moveTo>
                  <a:lnTo>
                    <a:pt x="1" y="176996"/>
                  </a:lnTo>
                  <a:lnTo>
                    <a:pt x="36307" y="176996"/>
                  </a:lnTo>
                  <a:cubicBezTo>
                    <a:pt x="40090" y="176996"/>
                    <a:pt x="43124" y="173963"/>
                    <a:pt x="43124" y="170179"/>
                  </a:cubicBezTo>
                  <a:lnTo>
                    <a:pt x="43124" y="6818"/>
                  </a:lnTo>
                  <a:cubicBezTo>
                    <a:pt x="43124" y="3035"/>
                    <a:pt x="40090" y="1"/>
                    <a:pt x="363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4764925" y="1316200"/>
              <a:ext cx="1134400" cy="340075"/>
            </a:xfrm>
            <a:custGeom>
              <a:avLst/>
              <a:gdLst/>
              <a:ahLst/>
              <a:cxnLst/>
              <a:rect l="l" t="t" r="r" b="b"/>
              <a:pathLst>
                <a:path w="45376" h="13603" extrusionOk="0">
                  <a:moveTo>
                    <a:pt x="6786" y="0"/>
                  </a:moveTo>
                  <a:cubicBezTo>
                    <a:pt x="3035" y="0"/>
                    <a:pt x="1" y="3034"/>
                    <a:pt x="1" y="6785"/>
                  </a:cubicBezTo>
                  <a:cubicBezTo>
                    <a:pt x="1" y="10569"/>
                    <a:pt x="3035" y="13603"/>
                    <a:pt x="6786" y="13603"/>
                  </a:cubicBezTo>
                  <a:lnTo>
                    <a:pt x="38558" y="13603"/>
                  </a:lnTo>
                  <a:cubicBezTo>
                    <a:pt x="42309" y="13603"/>
                    <a:pt x="45375" y="10569"/>
                    <a:pt x="45375" y="6785"/>
                  </a:cubicBezTo>
                  <a:cubicBezTo>
                    <a:pt x="45375" y="3034"/>
                    <a:pt x="42309" y="0"/>
                    <a:pt x="38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4"/>
            <p:cNvSpPr/>
            <p:nvPr/>
          </p:nvSpPr>
          <p:spPr>
            <a:xfrm>
              <a:off x="4764925" y="1997150"/>
              <a:ext cx="1134400" cy="340075"/>
            </a:xfrm>
            <a:custGeom>
              <a:avLst/>
              <a:gdLst/>
              <a:ahLst/>
              <a:cxnLst/>
              <a:rect l="l" t="t" r="r" b="b"/>
              <a:pathLst>
                <a:path w="45376" h="13603" extrusionOk="0">
                  <a:moveTo>
                    <a:pt x="6786" y="0"/>
                  </a:moveTo>
                  <a:cubicBezTo>
                    <a:pt x="3035" y="0"/>
                    <a:pt x="1" y="3034"/>
                    <a:pt x="1" y="6785"/>
                  </a:cubicBezTo>
                  <a:cubicBezTo>
                    <a:pt x="1" y="10536"/>
                    <a:pt x="3035" y="13603"/>
                    <a:pt x="6786" y="13603"/>
                  </a:cubicBezTo>
                  <a:lnTo>
                    <a:pt x="38558" y="13603"/>
                  </a:lnTo>
                  <a:cubicBezTo>
                    <a:pt x="42309" y="13603"/>
                    <a:pt x="45375" y="10536"/>
                    <a:pt x="45375" y="6785"/>
                  </a:cubicBezTo>
                  <a:cubicBezTo>
                    <a:pt x="45375" y="3034"/>
                    <a:pt x="42309" y="0"/>
                    <a:pt x="38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4764925" y="2677275"/>
              <a:ext cx="1134400" cy="340900"/>
            </a:xfrm>
            <a:custGeom>
              <a:avLst/>
              <a:gdLst/>
              <a:ahLst/>
              <a:cxnLst/>
              <a:rect l="l" t="t" r="r" b="b"/>
              <a:pathLst>
                <a:path w="45376" h="13636" extrusionOk="0">
                  <a:moveTo>
                    <a:pt x="6786" y="0"/>
                  </a:moveTo>
                  <a:cubicBezTo>
                    <a:pt x="3035" y="0"/>
                    <a:pt x="1" y="3066"/>
                    <a:pt x="1" y="6818"/>
                  </a:cubicBezTo>
                  <a:cubicBezTo>
                    <a:pt x="1" y="10569"/>
                    <a:pt x="3035" y="13635"/>
                    <a:pt x="6786" y="13635"/>
                  </a:cubicBezTo>
                  <a:lnTo>
                    <a:pt x="38558" y="13635"/>
                  </a:lnTo>
                  <a:cubicBezTo>
                    <a:pt x="42309" y="13635"/>
                    <a:pt x="45375" y="10569"/>
                    <a:pt x="45375" y="6818"/>
                  </a:cubicBezTo>
                  <a:cubicBezTo>
                    <a:pt x="45375" y="3066"/>
                    <a:pt x="42309" y="0"/>
                    <a:pt x="38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4"/>
            <p:cNvSpPr/>
            <p:nvPr/>
          </p:nvSpPr>
          <p:spPr>
            <a:xfrm>
              <a:off x="5331700" y="2677275"/>
              <a:ext cx="567625" cy="340900"/>
            </a:xfrm>
            <a:custGeom>
              <a:avLst/>
              <a:gdLst/>
              <a:ahLst/>
              <a:cxnLst/>
              <a:rect l="l" t="t" r="r" b="b"/>
              <a:pathLst>
                <a:path w="22705" h="13636" extrusionOk="0">
                  <a:moveTo>
                    <a:pt x="1" y="0"/>
                  </a:moveTo>
                  <a:lnTo>
                    <a:pt x="1" y="13635"/>
                  </a:lnTo>
                  <a:lnTo>
                    <a:pt x="15887" y="13635"/>
                  </a:lnTo>
                  <a:cubicBezTo>
                    <a:pt x="19638" y="13635"/>
                    <a:pt x="22704" y="10569"/>
                    <a:pt x="22704" y="6818"/>
                  </a:cubicBezTo>
                  <a:cubicBezTo>
                    <a:pt x="22704" y="3066"/>
                    <a:pt x="19638" y="0"/>
                    <a:pt x="15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5331700" y="1997150"/>
              <a:ext cx="567625" cy="340075"/>
            </a:xfrm>
            <a:custGeom>
              <a:avLst/>
              <a:gdLst/>
              <a:ahLst/>
              <a:cxnLst/>
              <a:rect l="l" t="t" r="r" b="b"/>
              <a:pathLst>
                <a:path w="22705" h="13603" extrusionOk="0">
                  <a:moveTo>
                    <a:pt x="1" y="0"/>
                  </a:moveTo>
                  <a:lnTo>
                    <a:pt x="1" y="13603"/>
                  </a:lnTo>
                  <a:lnTo>
                    <a:pt x="15887" y="13603"/>
                  </a:lnTo>
                  <a:cubicBezTo>
                    <a:pt x="19638" y="13603"/>
                    <a:pt x="22704" y="10536"/>
                    <a:pt x="22704" y="6785"/>
                  </a:cubicBezTo>
                  <a:cubicBezTo>
                    <a:pt x="22704" y="3034"/>
                    <a:pt x="19638" y="0"/>
                    <a:pt x="15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4"/>
            <p:cNvSpPr/>
            <p:nvPr/>
          </p:nvSpPr>
          <p:spPr>
            <a:xfrm>
              <a:off x="5331700" y="1316200"/>
              <a:ext cx="567625" cy="340075"/>
            </a:xfrm>
            <a:custGeom>
              <a:avLst/>
              <a:gdLst/>
              <a:ahLst/>
              <a:cxnLst/>
              <a:rect l="l" t="t" r="r" b="b"/>
              <a:pathLst>
                <a:path w="22705" h="13603" extrusionOk="0">
                  <a:moveTo>
                    <a:pt x="1" y="0"/>
                  </a:moveTo>
                  <a:lnTo>
                    <a:pt x="1" y="13603"/>
                  </a:lnTo>
                  <a:lnTo>
                    <a:pt x="15887" y="13603"/>
                  </a:lnTo>
                  <a:cubicBezTo>
                    <a:pt x="19638" y="13603"/>
                    <a:pt x="22704" y="10569"/>
                    <a:pt x="22704" y="6785"/>
                  </a:cubicBezTo>
                  <a:cubicBezTo>
                    <a:pt x="22704" y="3034"/>
                    <a:pt x="19638" y="0"/>
                    <a:pt x="15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2552500" y="4039150"/>
              <a:ext cx="1021025" cy="1021025"/>
            </a:xfrm>
            <a:custGeom>
              <a:avLst/>
              <a:gdLst/>
              <a:ahLst/>
              <a:cxnLst/>
              <a:rect l="l" t="t" r="r" b="b"/>
              <a:pathLst>
                <a:path w="40841" h="40841" extrusionOk="0">
                  <a:moveTo>
                    <a:pt x="6785" y="0"/>
                  </a:moveTo>
                  <a:cubicBezTo>
                    <a:pt x="3034" y="0"/>
                    <a:pt x="0" y="3034"/>
                    <a:pt x="0" y="6818"/>
                  </a:cubicBezTo>
                  <a:lnTo>
                    <a:pt x="0" y="34023"/>
                  </a:lnTo>
                  <a:cubicBezTo>
                    <a:pt x="0" y="37807"/>
                    <a:pt x="3034" y="40840"/>
                    <a:pt x="6785" y="40840"/>
                  </a:cubicBezTo>
                  <a:lnTo>
                    <a:pt x="34023" y="40840"/>
                  </a:lnTo>
                  <a:cubicBezTo>
                    <a:pt x="37774" y="40840"/>
                    <a:pt x="40840" y="37807"/>
                    <a:pt x="40840" y="34023"/>
                  </a:cubicBezTo>
                  <a:lnTo>
                    <a:pt x="40840" y="6818"/>
                  </a:lnTo>
                  <a:cubicBezTo>
                    <a:pt x="40840" y="3034"/>
                    <a:pt x="37774" y="0"/>
                    <a:pt x="34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3063000" y="4039150"/>
              <a:ext cx="510525" cy="1021025"/>
            </a:xfrm>
            <a:custGeom>
              <a:avLst/>
              <a:gdLst/>
              <a:ahLst/>
              <a:cxnLst/>
              <a:rect l="l" t="t" r="r" b="b"/>
              <a:pathLst>
                <a:path w="20421" h="40841" extrusionOk="0">
                  <a:moveTo>
                    <a:pt x="0" y="0"/>
                  </a:moveTo>
                  <a:lnTo>
                    <a:pt x="0" y="40840"/>
                  </a:lnTo>
                  <a:lnTo>
                    <a:pt x="13603" y="40840"/>
                  </a:lnTo>
                  <a:cubicBezTo>
                    <a:pt x="17354" y="40840"/>
                    <a:pt x="20420" y="37807"/>
                    <a:pt x="20420" y="34023"/>
                  </a:cubicBezTo>
                  <a:lnTo>
                    <a:pt x="20420" y="6818"/>
                  </a:lnTo>
                  <a:cubicBezTo>
                    <a:pt x="20420" y="3034"/>
                    <a:pt x="17354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1190625" y="1316200"/>
              <a:ext cx="3743950" cy="3063025"/>
            </a:xfrm>
            <a:custGeom>
              <a:avLst/>
              <a:gdLst/>
              <a:ahLst/>
              <a:cxnLst/>
              <a:rect l="l" t="t" r="r" b="b"/>
              <a:pathLst>
                <a:path w="149758" h="122521" extrusionOk="0">
                  <a:moveTo>
                    <a:pt x="20420" y="0"/>
                  </a:moveTo>
                  <a:cubicBezTo>
                    <a:pt x="9166" y="0"/>
                    <a:pt x="0" y="9167"/>
                    <a:pt x="0" y="20420"/>
                  </a:cubicBezTo>
                  <a:lnTo>
                    <a:pt x="0" y="102101"/>
                  </a:lnTo>
                  <a:cubicBezTo>
                    <a:pt x="0" y="113354"/>
                    <a:pt x="9166" y="122521"/>
                    <a:pt x="20420" y="122521"/>
                  </a:cubicBezTo>
                  <a:lnTo>
                    <a:pt x="129338" y="122521"/>
                  </a:lnTo>
                  <a:cubicBezTo>
                    <a:pt x="140592" y="122521"/>
                    <a:pt x="149758" y="113354"/>
                    <a:pt x="149758" y="102101"/>
                  </a:cubicBezTo>
                  <a:lnTo>
                    <a:pt x="149758" y="20420"/>
                  </a:lnTo>
                  <a:cubicBezTo>
                    <a:pt x="149758" y="9167"/>
                    <a:pt x="140592" y="0"/>
                    <a:pt x="129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3063000" y="1316200"/>
              <a:ext cx="1871575" cy="3063025"/>
            </a:xfrm>
            <a:custGeom>
              <a:avLst/>
              <a:gdLst/>
              <a:ahLst/>
              <a:cxnLst/>
              <a:rect l="l" t="t" r="r" b="b"/>
              <a:pathLst>
                <a:path w="74863" h="122521" extrusionOk="0">
                  <a:moveTo>
                    <a:pt x="0" y="0"/>
                  </a:moveTo>
                  <a:lnTo>
                    <a:pt x="0" y="122521"/>
                  </a:lnTo>
                  <a:lnTo>
                    <a:pt x="54443" y="122521"/>
                  </a:lnTo>
                  <a:cubicBezTo>
                    <a:pt x="65697" y="122521"/>
                    <a:pt x="74863" y="113354"/>
                    <a:pt x="74863" y="102101"/>
                  </a:cubicBezTo>
                  <a:lnTo>
                    <a:pt x="74863" y="20420"/>
                  </a:lnTo>
                  <a:cubicBezTo>
                    <a:pt x="74863" y="9167"/>
                    <a:pt x="65697" y="0"/>
                    <a:pt x="54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2211625" y="4720075"/>
              <a:ext cx="1701950" cy="340100"/>
            </a:xfrm>
            <a:custGeom>
              <a:avLst/>
              <a:gdLst/>
              <a:ahLst/>
              <a:cxnLst/>
              <a:rect l="l" t="t" r="r" b="b"/>
              <a:pathLst>
                <a:path w="68078" h="13604" extrusionOk="0">
                  <a:moveTo>
                    <a:pt x="6818" y="1"/>
                  </a:moveTo>
                  <a:cubicBezTo>
                    <a:pt x="3066" y="1"/>
                    <a:pt x="0" y="3034"/>
                    <a:pt x="0" y="6786"/>
                  </a:cubicBezTo>
                  <a:cubicBezTo>
                    <a:pt x="0" y="10570"/>
                    <a:pt x="3066" y="13603"/>
                    <a:pt x="6818" y="13603"/>
                  </a:cubicBezTo>
                  <a:lnTo>
                    <a:pt x="61260" y="13603"/>
                  </a:lnTo>
                  <a:cubicBezTo>
                    <a:pt x="65044" y="13603"/>
                    <a:pt x="68078" y="10570"/>
                    <a:pt x="68078" y="6786"/>
                  </a:cubicBezTo>
                  <a:cubicBezTo>
                    <a:pt x="68078" y="3034"/>
                    <a:pt x="65044" y="1"/>
                    <a:pt x="61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5388800" y="3358200"/>
              <a:ext cx="340075" cy="340100"/>
            </a:xfrm>
            <a:custGeom>
              <a:avLst/>
              <a:gdLst/>
              <a:ahLst/>
              <a:cxnLst/>
              <a:rect l="l" t="t" r="r" b="b"/>
              <a:pathLst>
                <a:path w="13603" h="13604" extrusionOk="0">
                  <a:moveTo>
                    <a:pt x="6818" y="1"/>
                  </a:moveTo>
                  <a:cubicBezTo>
                    <a:pt x="3034" y="1"/>
                    <a:pt x="0" y="3067"/>
                    <a:pt x="0" y="6818"/>
                  </a:cubicBezTo>
                  <a:cubicBezTo>
                    <a:pt x="0" y="10569"/>
                    <a:pt x="3034" y="13603"/>
                    <a:pt x="6818" y="13603"/>
                  </a:cubicBezTo>
                  <a:cubicBezTo>
                    <a:pt x="10569" y="13603"/>
                    <a:pt x="13603" y="10569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5388800" y="4039150"/>
              <a:ext cx="340075" cy="340075"/>
            </a:xfrm>
            <a:custGeom>
              <a:avLst/>
              <a:gdLst/>
              <a:ahLst/>
              <a:cxnLst/>
              <a:rect l="l" t="t" r="r" b="b"/>
              <a:pathLst>
                <a:path w="13603" h="13603" extrusionOk="0">
                  <a:moveTo>
                    <a:pt x="6818" y="0"/>
                  </a:moveTo>
                  <a:cubicBezTo>
                    <a:pt x="3034" y="0"/>
                    <a:pt x="0" y="3034"/>
                    <a:pt x="0" y="6818"/>
                  </a:cubicBezTo>
                  <a:cubicBezTo>
                    <a:pt x="0" y="10569"/>
                    <a:pt x="3034" y="13603"/>
                    <a:pt x="6818" y="13603"/>
                  </a:cubicBezTo>
                  <a:cubicBezTo>
                    <a:pt x="10569" y="13603"/>
                    <a:pt x="13603" y="10569"/>
                    <a:pt x="13603" y="6818"/>
                  </a:cubicBezTo>
                  <a:cubicBezTo>
                    <a:pt x="13603" y="3034"/>
                    <a:pt x="10569" y="0"/>
                    <a:pt x="6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4"/>
            <p:cNvSpPr/>
            <p:nvPr/>
          </p:nvSpPr>
          <p:spPr>
            <a:xfrm>
              <a:off x="3063000" y="4720075"/>
              <a:ext cx="850575" cy="340100"/>
            </a:xfrm>
            <a:custGeom>
              <a:avLst/>
              <a:gdLst/>
              <a:ahLst/>
              <a:cxnLst/>
              <a:rect l="l" t="t" r="r" b="b"/>
              <a:pathLst>
                <a:path w="34023" h="13604" extrusionOk="0">
                  <a:moveTo>
                    <a:pt x="0" y="1"/>
                  </a:moveTo>
                  <a:lnTo>
                    <a:pt x="0" y="13603"/>
                  </a:lnTo>
                  <a:lnTo>
                    <a:pt x="27205" y="13603"/>
                  </a:lnTo>
                  <a:cubicBezTo>
                    <a:pt x="30989" y="13603"/>
                    <a:pt x="34023" y="10570"/>
                    <a:pt x="34023" y="6786"/>
                  </a:cubicBezTo>
                  <a:cubicBezTo>
                    <a:pt x="34023" y="3034"/>
                    <a:pt x="30989" y="1"/>
                    <a:pt x="27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4"/>
            <p:cNvSpPr/>
            <p:nvPr/>
          </p:nvSpPr>
          <p:spPr>
            <a:xfrm>
              <a:off x="1530675" y="1656250"/>
              <a:ext cx="3063850" cy="2382925"/>
            </a:xfrm>
            <a:custGeom>
              <a:avLst/>
              <a:gdLst/>
              <a:ahLst/>
              <a:cxnLst/>
              <a:rect l="l" t="t" r="r" b="b"/>
              <a:pathLst>
                <a:path w="122554" h="95317" extrusionOk="0">
                  <a:moveTo>
                    <a:pt x="6818" y="1"/>
                  </a:moveTo>
                  <a:cubicBezTo>
                    <a:pt x="3067" y="1"/>
                    <a:pt x="0" y="3067"/>
                    <a:pt x="0" y="6818"/>
                  </a:cubicBezTo>
                  <a:lnTo>
                    <a:pt x="0" y="88499"/>
                  </a:lnTo>
                  <a:cubicBezTo>
                    <a:pt x="0" y="92250"/>
                    <a:pt x="3067" y="95316"/>
                    <a:pt x="6818" y="95316"/>
                  </a:cubicBezTo>
                  <a:lnTo>
                    <a:pt x="115736" y="95316"/>
                  </a:lnTo>
                  <a:cubicBezTo>
                    <a:pt x="119487" y="95316"/>
                    <a:pt x="122553" y="92250"/>
                    <a:pt x="122553" y="88499"/>
                  </a:cubicBezTo>
                  <a:lnTo>
                    <a:pt x="122553" y="6818"/>
                  </a:lnTo>
                  <a:cubicBezTo>
                    <a:pt x="122553" y="3067"/>
                    <a:pt x="119487" y="1"/>
                    <a:pt x="115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4"/>
            <p:cNvSpPr/>
            <p:nvPr/>
          </p:nvSpPr>
          <p:spPr>
            <a:xfrm>
              <a:off x="3063000" y="1656250"/>
              <a:ext cx="1531525" cy="2382925"/>
            </a:xfrm>
            <a:custGeom>
              <a:avLst/>
              <a:gdLst/>
              <a:ahLst/>
              <a:cxnLst/>
              <a:rect l="l" t="t" r="r" b="b"/>
              <a:pathLst>
                <a:path w="61261" h="95317" extrusionOk="0">
                  <a:moveTo>
                    <a:pt x="0" y="1"/>
                  </a:moveTo>
                  <a:lnTo>
                    <a:pt x="0" y="95316"/>
                  </a:lnTo>
                  <a:lnTo>
                    <a:pt x="54443" y="95316"/>
                  </a:lnTo>
                  <a:cubicBezTo>
                    <a:pt x="58194" y="95316"/>
                    <a:pt x="61260" y="92250"/>
                    <a:pt x="61260" y="88499"/>
                  </a:cubicBezTo>
                  <a:lnTo>
                    <a:pt x="61260" y="6818"/>
                  </a:lnTo>
                  <a:cubicBezTo>
                    <a:pt x="61260" y="3067"/>
                    <a:pt x="58194" y="1"/>
                    <a:pt x="544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54"/>
          <p:cNvGrpSpPr/>
          <p:nvPr/>
        </p:nvGrpSpPr>
        <p:grpSpPr>
          <a:xfrm>
            <a:off x="4233383" y="471591"/>
            <a:ext cx="672755" cy="672755"/>
            <a:chOff x="1190625" y="238125"/>
            <a:chExt cx="5219200" cy="5219200"/>
          </a:xfrm>
        </p:grpSpPr>
        <p:sp>
          <p:nvSpPr>
            <p:cNvPr id="1358" name="Google Shape;1358;p54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22703" y="0"/>
                  </a:moveTo>
                  <a:cubicBezTo>
                    <a:pt x="10177" y="0"/>
                    <a:pt x="0" y="10177"/>
                    <a:pt x="0" y="22703"/>
                  </a:cubicBezTo>
                  <a:lnTo>
                    <a:pt x="0" y="186064"/>
                  </a:lnTo>
                  <a:cubicBezTo>
                    <a:pt x="0" y="198590"/>
                    <a:pt x="10177" y="208767"/>
                    <a:pt x="22703" y="208767"/>
                  </a:cubicBezTo>
                  <a:lnTo>
                    <a:pt x="186064" y="208767"/>
                  </a:lnTo>
                  <a:cubicBezTo>
                    <a:pt x="198590" y="208767"/>
                    <a:pt x="208767" y="198590"/>
                    <a:pt x="208767" y="186064"/>
                  </a:cubicBezTo>
                  <a:lnTo>
                    <a:pt x="208767" y="22703"/>
                  </a:lnTo>
                  <a:cubicBezTo>
                    <a:pt x="208767" y="10177"/>
                    <a:pt x="198590" y="0"/>
                    <a:pt x="186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4"/>
            <p:cNvSpPr/>
            <p:nvPr/>
          </p:nvSpPr>
          <p:spPr>
            <a:xfrm>
              <a:off x="3800200" y="238125"/>
              <a:ext cx="2609625" cy="5219200"/>
            </a:xfrm>
            <a:custGeom>
              <a:avLst/>
              <a:gdLst/>
              <a:ahLst/>
              <a:cxnLst/>
              <a:rect l="l" t="t" r="r" b="b"/>
              <a:pathLst>
                <a:path w="104385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81681" y="208767"/>
                  </a:lnTo>
                  <a:cubicBezTo>
                    <a:pt x="94207" y="208767"/>
                    <a:pt x="104384" y="198590"/>
                    <a:pt x="104384" y="186064"/>
                  </a:cubicBezTo>
                  <a:lnTo>
                    <a:pt x="104384" y="22703"/>
                  </a:lnTo>
                  <a:cubicBezTo>
                    <a:pt x="104384" y="10177"/>
                    <a:pt x="94207" y="0"/>
                    <a:pt x="81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4"/>
            <p:cNvSpPr/>
            <p:nvPr/>
          </p:nvSpPr>
          <p:spPr>
            <a:xfrm>
              <a:off x="1530675" y="578175"/>
              <a:ext cx="4539075" cy="4539075"/>
            </a:xfrm>
            <a:custGeom>
              <a:avLst/>
              <a:gdLst/>
              <a:ahLst/>
              <a:cxnLst/>
              <a:rect l="l" t="t" r="r" b="b"/>
              <a:pathLst>
                <a:path w="181563" h="181563" extrusionOk="0">
                  <a:moveTo>
                    <a:pt x="9101" y="0"/>
                  </a:moveTo>
                  <a:cubicBezTo>
                    <a:pt x="4078" y="0"/>
                    <a:pt x="0" y="4078"/>
                    <a:pt x="0" y="9101"/>
                  </a:cubicBezTo>
                  <a:lnTo>
                    <a:pt x="0" y="172462"/>
                  </a:lnTo>
                  <a:cubicBezTo>
                    <a:pt x="0" y="177485"/>
                    <a:pt x="4078" y="181563"/>
                    <a:pt x="9101" y="181563"/>
                  </a:cubicBezTo>
                  <a:lnTo>
                    <a:pt x="172462" y="181563"/>
                  </a:lnTo>
                  <a:cubicBezTo>
                    <a:pt x="177485" y="181563"/>
                    <a:pt x="181563" y="177485"/>
                    <a:pt x="181563" y="172462"/>
                  </a:cubicBezTo>
                  <a:lnTo>
                    <a:pt x="181563" y="9101"/>
                  </a:lnTo>
                  <a:cubicBezTo>
                    <a:pt x="181563" y="4078"/>
                    <a:pt x="177485" y="0"/>
                    <a:pt x="172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4"/>
            <p:cNvSpPr/>
            <p:nvPr/>
          </p:nvSpPr>
          <p:spPr>
            <a:xfrm>
              <a:off x="3800200" y="578175"/>
              <a:ext cx="2269550" cy="4539075"/>
            </a:xfrm>
            <a:custGeom>
              <a:avLst/>
              <a:gdLst/>
              <a:ahLst/>
              <a:cxnLst/>
              <a:rect l="l" t="t" r="r" b="b"/>
              <a:pathLst>
                <a:path w="90782" h="181563" extrusionOk="0">
                  <a:moveTo>
                    <a:pt x="1" y="0"/>
                  </a:moveTo>
                  <a:lnTo>
                    <a:pt x="1" y="181563"/>
                  </a:lnTo>
                  <a:lnTo>
                    <a:pt x="81681" y="181563"/>
                  </a:lnTo>
                  <a:cubicBezTo>
                    <a:pt x="86704" y="181563"/>
                    <a:pt x="90782" y="177485"/>
                    <a:pt x="90782" y="172462"/>
                  </a:cubicBezTo>
                  <a:lnTo>
                    <a:pt x="90782" y="9101"/>
                  </a:lnTo>
                  <a:cubicBezTo>
                    <a:pt x="90782" y="4078"/>
                    <a:pt x="86704" y="0"/>
                    <a:pt x="81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4"/>
            <p:cNvSpPr/>
            <p:nvPr/>
          </p:nvSpPr>
          <p:spPr>
            <a:xfrm>
              <a:off x="2081950" y="3528225"/>
              <a:ext cx="1054450" cy="1021250"/>
            </a:xfrm>
            <a:custGeom>
              <a:avLst/>
              <a:gdLst/>
              <a:ahLst/>
              <a:cxnLst/>
              <a:rect l="l" t="t" r="r" b="b"/>
              <a:pathLst>
                <a:path w="42178" h="40850" extrusionOk="0">
                  <a:moveTo>
                    <a:pt x="7466" y="1"/>
                  </a:moveTo>
                  <a:cubicBezTo>
                    <a:pt x="5725" y="1"/>
                    <a:pt x="3980" y="670"/>
                    <a:pt x="2643" y="2007"/>
                  </a:cubicBezTo>
                  <a:cubicBezTo>
                    <a:pt x="1" y="4649"/>
                    <a:pt x="1" y="8988"/>
                    <a:pt x="2643" y="11630"/>
                  </a:cubicBezTo>
                  <a:lnTo>
                    <a:pt x="11450" y="20437"/>
                  </a:lnTo>
                  <a:lnTo>
                    <a:pt x="2643" y="29245"/>
                  </a:lnTo>
                  <a:cubicBezTo>
                    <a:pt x="1" y="31887"/>
                    <a:pt x="1" y="36193"/>
                    <a:pt x="2643" y="38867"/>
                  </a:cubicBezTo>
                  <a:cubicBezTo>
                    <a:pt x="3980" y="40189"/>
                    <a:pt x="5725" y="40849"/>
                    <a:pt x="7466" y="40849"/>
                  </a:cubicBezTo>
                  <a:cubicBezTo>
                    <a:pt x="9207" y="40849"/>
                    <a:pt x="10944" y="40189"/>
                    <a:pt x="12266" y="38867"/>
                  </a:cubicBezTo>
                  <a:lnTo>
                    <a:pt x="21073" y="30060"/>
                  </a:lnTo>
                  <a:lnTo>
                    <a:pt x="29880" y="38867"/>
                  </a:lnTo>
                  <a:cubicBezTo>
                    <a:pt x="31201" y="40189"/>
                    <a:pt x="32947" y="40849"/>
                    <a:pt x="34692" y="40849"/>
                  </a:cubicBezTo>
                  <a:cubicBezTo>
                    <a:pt x="36437" y="40849"/>
                    <a:pt x="38182" y="40189"/>
                    <a:pt x="39503" y="38867"/>
                  </a:cubicBezTo>
                  <a:cubicBezTo>
                    <a:pt x="42178" y="36193"/>
                    <a:pt x="42178" y="31887"/>
                    <a:pt x="39503" y="29245"/>
                  </a:cubicBezTo>
                  <a:lnTo>
                    <a:pt x="30696" y="20437"/>
                  </a:lnTo>
                  <a:lnTo>
                    <a:pt x="39503" y="11630"/>
                  </a:lnTo>
                  <a:cubicBezTo>
                    <a:pt x="42178" y="8988"/>
                    <a:pt x="42178" y="4649"/>
                    <a:pt x="39503" y="2007"/>
                  </a:cubicBezTo>
                  <a:cubicBezTo>
                    <a:pt x="38182" y="670"/>
                    <a:pt x="36437" y="1"/>
                    <a:pt x="34692" y="1"/>
                  </a:cubicBezTo>
                  <a:cubicBezTo>
                    <a:pt x="32947" y="1"/>
                    <a:pt x="31201" y="670"/>
                    <a:pt x="29880" y="2007"/>
                  </a:cubicBezTo>
                  <a:lnTo>
                    <a:pt x="21073" y="10814"/>
                  </a:lnTo>
                  <a:lnTo>
                    <a:pt x="12266" y="2007"/>
                  </a:lnTo>
                  <a:cubicBezTo>
                    <a:pt x="10944" y="670"/>
                    <a:pt x="9207" y="1"/>
                    <a:pt x="7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4"/>
            <p:cNvSpPr/>
            <p:nvPr/>
          </p:nvSpPr>
          <p:spPr>
            <a:xfrm>
              <a:off x="3629775" y="238125"/>
              <a:ext cx="340900" cy="5219200"/>
            </a:xfrm>
            <a:custGeom>
              <a:avLst/>
              <a:gdLst/>
              <a:ahLst/>
              <a:cxnLst/>
              <a:rect l="l" t="t" r="r" b="b"/>
              <a:pathLst>
                <a:path w="13636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3635" y="208767"/>
                  </a:lnTo>
                  <a:lnTo>
                    <a:pt x="13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4"/>
            <p:cNvSpPr/>
            <p:nvPr/>
          </p:nvSpPr>
          <p:spPr>
            <a:xfrm>
              <a:off x="1190625" y="2677275"/>
              <a:ext cx="5219200" cy="340900"/>
            </a:xfrm>
            <a:custGeom>
              <a:avLst/>
              <a:gdLst/>
              <a:ahLst/>
              <a:cxnLst/>
              <a:rect l="l" t="t" r="r" b="b"/>
              <a:pathLst>
                <a:path w="208768" h="13636" extrusionOk="0">
                  <a:moveTo>
                    <a:pt x="0" y="0"/>
                  </a:moveTo>
                  <a:lnTo>
                    <a:pt x="0" y="13635"/>
                  </a:lnTo>
                  <a:lnTo>
                    <a:pt x="208767" y="13635"/>
                  </a:lnTo>
                  <a:lnTo>
                    <a:pt x="2087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4"/>
            <p:cNvSpPr/>
            <p:nvPr/>
          </p:nvSpPr>
          <p:spPr>
            <a:xfrm>
              <a:off x="3800200" y="238125"/>
              <a:ext cx="170475" cy="5219200"/>
            </a:xfrm>
            <a:custGeom>
              <a:avLst/>
              <a:gdLst/>
              <a:ahLst/>
              <a:cxnLst/>
              <a:rect l="l" t="t" r="r" b="b"/>
              <a:pathLst>
                <a:path w="6819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6818" y="208767"/>
                  </a:lnTo>
                  <a:lnTo>
                    <a:pt x="68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4"/>
            <p:cNvSpPr/>
            <p:nvPr/>
          </p:nvSpPr>
          <p:spPr>
            <a:xfrm>
              <a:off x="3800200" y="2677275"/>
              <a:ext cx="2609625" cy="340900"/>
            </a:xfrm>
            <a:custGeom>
              <a:avLst/>
              <a:gdLst/>
              <a:ahLst/>
              <a:cxnLst/>
              <a:rect l="l" t="t" r="r" b="b"/>
              <a:pathLst>
                <a:path w="104385" h="13636" extrusionOk="0">
                  <a:moveTo>
                    <a:pt x="1" y="0"/>
                  </a:moveTo>
                  <a:lnTo>
                    <a:pt x="1" y="13635"/>
                  </a:lnTo>
                  <a:lnTo>
                    <a:pt x="104384" y="13635"/>
                  </a:lnTo>
                  <a:lnTo>
                    <a:pt x="104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4"/>
            <p:cNvSpPr/>
            <p:nvPr/>
          </p:nvSpPr>
          <p:spPr>
            <a:xfrm>
              <a:off x="4310700" y="975325"/>
              <a:ext cx="1361900" cy="1361900"/>
            </a:xfrm>
            <a:custGeom>
              <a:avLst/>
              <a:gdLst/>
              <a:ahLst/>
              <a:cxnLst/>
              <a:rect l="l" t="t" r="r" b="b"/>
              <a:pathLst>
                <a:path w="54476" h="54476" extrusionOk="0">
                  <a:moveTo>
                    <a:pt x="27238" y="13635"/>
                  </a:moveTo>
                  <a:cubicBezTo>
                    <a:pt x="34741" y="13635"/>
                    <a:pt x="40841" y="19735"/>
                    <a:pt x="40841" y="27238"/>
                  </a:cubicBezTo>
                  <a:cubicBezTo>
                    <a:pt x="40841" y="34773"/>
                    <a:pt x="34741" y="40873"/>
                    <a:pt x="27238" y="40873"/>
                  </a:cubicBezTo>
                  <a:cubicBezTo>
                    <a:pt x="19703" y="40873"/>
                    <a:pt x="13603" y="34773"/>
                    <a:pt x="13603" y="27238"/>
                  </a:cubicBezTo>
                  <a:cubicBezTo>
                    <a:pt x="13603" y="19735"/>
                    <a:pt x="19703" y="13635"/>
                    <a:pt x="27238" y="13635"/>
                  </a:cubicBezTo>
                  <a:close/>
                  <a:moveTo>
                    <a:pt x="27238" y="0"/>
                  </a:moveTo>
                  <a:cubicBezTo>
                    <a:pt x="12200" y="0"/>
                    <a:pt x="1" y="12200"/>
                    <a:pt x="1" y="27238"/>
                  </a:cubicBezTo>
                  <a:cubicBezTo>
                    <a:pt x="1" y="42276"/>
                    <a:pt x="12200" y="54476"/>
                    <a:pt x="27238" y="54476"/>
                  </a:cubicBezTo>
                  <a:cubicBezTo>
                    <a:pt x="42276" y="54476"/>
                    <a:pt x="54476" y="42276"/>
                    <a:pt x="54476" y="27238"/>
                  </a:cubicBezTo>
                  <a:cubicBezTo>
                    <a:pt x="54476" y="12200"/>
                    <a:pt x="42276" y="0"/>
                    <a:pt x="27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54"/>
          <p:cNvGrpSpPr/>
          <p:nvPr/>
        </p:nvGrpSpPr>
        <p:grpSpPr>
          <a:xfrm>
            <a:off x="1756392" y="3079096"/>
            <a:ext cx="606471" cy="606471"/>
            <a:chOff x="1190625" y="238125"/>
            <a:chExt cx="5219200" cy="5219200"/>
          </a:xfrm>
        </p:grpSpPr>
        <p:sp>
          <p:nvSpPr>
            <p:cNvPr id="1369" name="Google Shape;1369;p54"/>
            <p:cNvSpPr/>
            <p:nvPr/>
          </p:nvSpPr>
          <p:spPr>
            <a:xfrm>
              <a:off x="2211625" y="2053400"/>
              <a:ext cx="3403900" cy="2382925"/>
            </a:xfrm>
            <a:custGeom>
              <a:avLst/>
              <a:gdLst/>
              <a:ahLst/>
              <a:cxnLst/>
              <a:rect l="l" t="t" r="r" b="b"/>
              <a:pathLst>
                <a:path w="136156" h="95317" extrusionOk="0">
                  <a:moveTo>
                    <a:pt x="47658" y="1"/>
                  </a:moveTo>
                  <a:cubicBezTo>
                    <a:pt x="43906" y="1"/>
                    <a:pt x="40840" y="3067"/>
                    <a:pt x="40840" y="6818"/>
                  </a:cubicBezTo>
                  <a:lnTo>
                    <a:pt x="40840" y="40841"/>
                  </a:lnTo>
                  <a:lnTo>
                    <a:pt x="6818" y="40841"/>
                  </a:lnTo>
                  <a:cubicBezTo>
                    <a:pt x="3066" y="40841"/>
                    <a:pt x="0" y="43907"/>
                    <a:pt x="0" y="47658"/>
                  </a:cubicBezTo>
                  <a:lnTo>
                    <a:pt x="0" y="88499"/>
                  </a:lnTo>
                  <a:cubicBezTo>
                    <a:pt x="0" y="92250"/>
                    <a:pt x="3066" y="95316"/>
                    <a:pt x="6818" y="95316"/>
                  </a:cubicBezTo>
                  <a:lnTo>
                    <a:pt x="129338" y="95316"/>
                  </a:lnTo>
                  <a:cubicBezTo>
                    <a:pt x="133122" y="95316"/>
                    <a:pt x="136155" y="92250"/>
                    <a:pt x="136155" y="88499"/>
                  </a:cubicBezTo>
                  <a:lnTo>
                    <a:pt x="136155" y="47658"/>
                  </a:lnTo>
                  <a:cubicBezTo>
                    <a:pt x="136155" y="43907"/>
                    <a:pt x="133122" y="40841"/>
                    <a:pt x="129338" y="40841"/>
                  </a:cubicBezTo>
                  <a:lnTo>
                    <a:pt x="95315" y="40841"/>
                  </a:lnTo>
                  <a:lnTo>
                    <a:pt x="95315" y="6818"/>
                  </a:lnTo>
                  <a:cubicBezTo>
                    <a:pt x="95315" y="3067"/>
                    <a:pt x="92249" y="1"/>
                    <a:pt x="88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4"/>
            <p:cNvSpPr/>
            <p:nvPr/>
          </p:nvSpPr>
          <p:spPr>
            <a:xfrm>
              <a:off x="3800200" y="2053400"/>
              <a:ext cx="1815325" cy="2382925"/>
            </a:xfrm>
            <a:custGeom>
              <a:avLst/>
              <a:gdLst/>
              <a:ahLst/>
              <a:cxnLst/>
              <a:rect l="l" t="t" r="r" b="b"/>
              <a:pathLst>
                <a:path w="72613" h="95317" extrusionOk="0">
                  <a:moveTo>
                    <a:pt x="1" y="1"/>
                  </a:moveTo>
                  <a:lnTo>
                    <a:pt x="1" y="95316"/>
                  </a:lnTo>
                  <a:lnTo>
                    <a:pt x="65795" y="95316"/>
                  </a:lnTo>
                  <a:cubicBezTo>
                    <a:pt x="69579" y="95316"/>
                    <a:pt x="72612" y="92250"/>
                    <a:pt x="72612" y="88499"/>
                  </a:cubicBezTo>
                  <a:lnTo>
                    <a:pt x="72612" y="47658"/>
                  </a:lnTo>
                  <a:cubicBezTo>
                    <a:pt x="72612" y="43907"/>
                    <a:pt x="69579" y="40841"/>
                    <a:pt x="65795" y="40841"/>
                  </a:cubicBezTo>
                  <a:lnTo>
                    <a:pt x="31772" y="40841"/>
                  </a:lnTo>
                  <a:lnTo>
                    <a:pt x="31772" y="6818"/>
                  </a:lnTo>
                  <a:cubicBezTo>
                    <a:pt x="31772" y="3067"/>
                    <a:pt x="28706" y="1"/>
                    <a:pt x="2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4"/>
            <p:cNvSpPr/>
            <p:nvPr/>
          </p:nvSpPr>
          <p:spPr>
            <a:xfrm>
              <a:off x="1190625" y="238125"/>
              <a:ext cx="1361900" cy="3857300"/>
            </a:xfrm>
            <a:custGeom>
              <a:avLst/>
              <a:gdLst/>
              <a:ahLst/>
              <a:cxnLst/>
              <a:rect l="l" t="t" r="r" b="b"/>
              <a:pathLst>
                <a:path w="54476" h="154292" extrusionOk="0">
                  <a:moveTo>
                    <a:pt x="6818" y="0"/>
                  </a:moveTo>
                  <a:cubicBezTo>
                    <a:pt x="3034" y="0"/>
                    <a:pt x="0" y="3034"/>
                    <a:pt x="0" y="6818"/>
                  </a:cubicBezTo>
                  <a:lnTo>
                    <a:pt x="0" y="154292"/>
                  </a:lnTo>
                  <a:lnTo>
                    <a:pt x="54475" y="154292"/>
                  </a:lnTo>
                  <a:lnTo>
                    <a:pt x="54475" y="6818"/>
                  </a:lnTo>
                  <a:cubicBezTo>
                    <a:pt x="54475" y="3034"/>
                    <a:pt x="51409" y="0"/>
                    <a:pt x="476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4"/>
            <p:cNvSpPr/>
            <p:nvPr/>
          </p:nvSpPr>
          <p:spPr>
            <a:xfrm>
              <a:off x="1190625" y="4095400"/>
              <a:ext cx="5219200" cy="1361925"/>
            </a:xfrm>
            <a:custGeom>
              <a:avLst/>
              <a:gdLst/>
              <a:ahLst/>
              <a:cxnLst/>
              <a:rect l="l" t="t" r="r" b="b"/>
              <a:pathLst>
                <a:path w="208768" h="54477" extrusionOk="0">
                  <a:moveTo>
                    <a:pt x="0" y="1"/>
                  </a:moveTo>
                  <a:lnTo>
                    <a:pt x="0" y="47659"/>
                  </a:lnTo>
                  <a:cubicBezTo>
                    <a:pt x="0" y="51442"/>
                    <a:pt x="3034" y="54476"/>
                    <a:pt x="6818" y="54476"/>
                  </a:cubicBezTo>
                  <a:lnTo>
                    <a:pt x="201950" y="54476"/>
                  </a:lnTo>
                  <a:cubicBezTo>
                    <a:pt x="205733" y="54476"/>
                    <a:pt x="208767" y="51442"/>
                    <a:pt x="208767" y="47659"/>
                  </a:cubicBezTo>
                  <a:lnTo>
                    <a:pt x="208767" y="6819"/>
                  </a:lnTo>
                  <a:cubicBezTo>
                    <a:pt x="208767" y="3067"/>
                    <a:pt x="205733" y="1"/>
                    <a:pt x="201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4"/>
            <p:cNvSpPr/>
            <p:nvPr/>
          </p:nvSpPr>
          <p:spPr>
            <a:xfrm>
              <a:off x="3800200" y="4095400"/>
              <a:ext cx="2609625" cy="1361925"/>
            </a:xfrm>
            <a:custGeom>
              <a:avLst/>
              <a:gdLst/>
              <a:ahLst/>
              <a:cxnLst/>
              <a:rect l="l" t="t" r="r" b="b"/>
              <a:pathLst>
                <a:path w="104385" h="54477" extrusionOk="0">
                  <a:moveTo>
                    <a:pt x="1" y="1"/>
                  </a:moveTo>
                  <a:lnTo>
                    <a:pt x="1" y="54476"/>
                  </a:lnTo>
                  <a:lnTo>
                    <a:pt x="97567" y="54476"/>
                  </a:lnTo>
                  <a:cubicBezTo>
                    <a:pt x="101350" y="54476"/>
                    <a:pt x="104384" y="51442"/>
                    <a:pt x="104384" y="47659"/>
                  </a:cubicBezTo>
                  <a:lnTo>
                    <a:pt x="104384" y="6819"/>
                  </a:lnTo>
                  <a:cubicBezTo>
                    <a:pt x="104384" y="3067"/>
                    <a:pt x="101350" y="1"/>
                    <a:pt x="97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4"/>
            <p:cNvSpPr/>
            <p:nvPr/>
          </p:nvSpPr>
          <p:spPr>
            <a:xfrm>
              <a:off x="2892550" y="238125"/>
              <a:ext cx="3517275" cy="2496250"/>
            </a:xfrm>
            <a:custGeom>
              <a:avLst/>
              <a:gdLst/>
              <a:ahLst/>
              <a:cxnLst/>
              <a:rect l="l" t="t" r="r" b="b"/>
              <a:pathLst>
                <a:path w="140691" h="99850" extrusionOk="0">
                  <a:moveTo>
                    <a:pt x="6818" y="0"/>
                  </a:moveTo>
                  <a:cubicBezTo>
                    <a:pt x="3034" y="0"/>
                    <a:pt x="1" y="3034"/>
                    <a:pt x="1" y="6818"/>
                  </a:cubicBezTo>
                  <a:lnTo>
                    <a:pt x="1" y="47658"/>
                  </a:lnTo>
                  <a:cubicBezTo>
                    <a:pt x="1" y="51409"/>
                    <a:pt x="3034" y="54475"/>
                    <a:pt x="6818" y="54475"/>
                  </a:cubicBezTo>
                  <a:lnTo>
                    <a:pt x="86215" y="54475"/>
                  </a:lnTo>
                  <a:lnTo>
                    <a:pt x="86215" y="93032"/>
                  </a:lnTo>
                  <a:cubicBezTo>
                    <a:pt x="86215" y="96783"/>
                    <a:pt x="89281" y="99849"/>
                    <a:pt x="93033" y="99849"/>
                  </a:cubicBezTo>
                  <a:lnTo>
                    <a:pt x="133873" y="99849"/>
                  </a:lnTo>
                  <a:cubicBezTo>
                    <a:pt x="137656" y="99849"/>
                    <a:pt x="140690" y="96783"/>
                    <a:pt x="140690" y="93032"/>
                  </a:cubicBezTo>
                  <a:lnTo>
                    <a:pt x="140690" y="6818"/>
                  </a:lnTo>
                  <a:cubicBezTo>
                    <a:pt x="140690" y="3034"/>
                    <a:pt x="137656" y="0"/>
                    <a:pt x="133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4"/>
            <p:cNvSpPr/>
            <p:nvPr/>
          </p:nvSpPr>
          <p:spPr>
            <a:xfrm>
              <a:off x="3800200" y="238125"/>
              <a:ext cx="2609625" cy="2496250"/>
            </a:xfrm>
            <a:custGeom>
              <a:avLst/>
              <a:gdLst/>
              <a:ahLst/>
              <a:cxnLst/>
              <a:rect l="l" t="t" r="r" b="b"/>
              <a:pathLst>
                <a:path w="104385" h="99850" extrusionOk="0">
                  <a:moveTo>
                    <a:pt x="1" y="0"/>
                  </a:moveTo>
                  <a:lnTo>
                    <a:pt x="1" y="54475"/>
                  </a:lnTo>
                  <a:lnTo>
                    <a:pt x="49909" y="54475"/>
                  </a:lnTo>
                  <a:lnTo>
                    <a:pt x="49909" y="93032"/>
                  </a:lnTo>
                  <a:cubicBezTo>
                    <a:pt x="49909" y="96783"/>
                    <a:pt x="52975" y="99849"/>
                    <a:pt x="56727" y="99849"/>
                  </a:cubicBezTo>
                  <a:lnTo>
                    <a:pt x="97567" y="99849"/>
                  </a:lnTo>
                  <a:cubicBezTo>
                    <a:pt x="101350" y="99849"/>
                    <a:pt x="104384" y="96783"/>
                    <a:pt x="104384" y="93032"/>
                  </a:cubicBezTo>
                  <a:lnTo>
                    <a:pt x="104384" y="6818"/>
                  </a:lnTo>
                  <a:cubicBezTo>
                    <a:pt x="104384" y="3034"/>
                    <a:pt x="101350" y="0"/>
                    <a:pt x="97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54"/>
          <p:cNvGrpSpPr/>
          <p:nvPr/>
        </p:nvGrpSpPr>
        <p:grpSpPr>
          <a:xfrm>
            <a:off x="4234376" y="3342298"/>
            <a:ext cx="672755" cy="582986"/>
            <a:chOff x="1190625" y="586325"/>
            <a:chExt cx="5219200" cy="4522775"/>
          </a:xfrm>
        </p:grpSpPr>
        <p:sp>
          <p:nvSpPr>
            <p:cNvPr id="1377" name="Google Shape;1377;p54"/>
            <p:cNvSpPr/>
            <p:nvPr/>
          </p:nvSpPr>
          <p:spPr>
            <a:xfrm>
              <a:off x="1190625" y="586325"/>
              <a:ext cx="5219200" cy="4522775"/>
            </a:xfrm>
            <a:custGeom>
              <a:avLst/>
              <a:gdLst/>
              <a:ahLst/>
              <a:cxnLst/>
              <a:rect l="l" t="t" r="r" b="b"/>
              <a:pathLst>
                <a:path w="208768" h="180911" extrusionOk="0">
                  <a:moveTo>
                    <a:pt x="48701" y="1"/>
                  </a:moveTo>
                  <a:cubicBezTo>
                    <a:pt x="21823" y="1"/>
                    <a:pt x="0" y="21791"/>
                    <a:pt x="0" y="48702"/>
                  </a:cubicBezTo>
                  <a:lnTo>
                    <a:pt x="0" y="51018"/>
                  </a:lnTo>
                  <a:lnTo>
                    <a:pt x="0" y="55650"/>
                  </a:lnTo>
                  <a:lnTo>
                    <a:pt x="0" y="160034"/>
                  </a:lnTo>
                  <a:cubicBezTo>
                    <a:pt x="0" y="171581"/>
                    <a:pt x="9362" y="180910"/>
                    <a:pt x="20877" y="180910"/>
                  </a:cubicBezTo>
                  <a:lnTo>
                    <a:pt x="187890" y="180910"/>
                  </a:lnTo>
                  <a:cubicBezTo>
                    <a:pt x="199405" y="180910"/>
                    <a:pt x="208767" y="171581"/>
                    <a:pt x="208767" y="160034"/>
                  </a:cubicBezTo>
                  <a:lnTo>
                    <a:pt x="208767" y="55650"/>
                  </a:lnTo>
                  <a:lnTo>
                    <a:pt x="208767" y="51018"/>
                  </a:lnTo>
                  <a:lnTo>
                    <a:pt x="208767" y="48702"/>
                  </a:lnTo>
                  <a:cubicBezTo>
                    <a:pt x="208767" y="21791"/>
                    <a:pt x="186944" y="1"/>
                    <a:pt x="160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4"/>
            <p:cNvSpPr/>
            <p:nvPr/>
          </p:nvSpPr>
          <p:spPr>
            <a:xfrm>
              <a:off x="3800200" y="1861775"/>
              <a:ext cx="2609625" cy="3247325"/>
            </a:xfrm>
            <a:custGeom>
              <a:avLst/>
              <a:gdLst/>
              <a:ahLst/>
              <a:cxnLst/>
              <a:rect l="l" t="t" r="r" b="b"/>
              <a:pathLst>
                <a:path w="104385" h="129893" extrusionOk="0">
                  <a:moveTo>
                    <a:pt x="1" y="0"/>
                  </a:moveTo>
                  <a:lnTo>
                    <a:pt x="1" y="129892"/>
                  </a:lnTo>
                  <a:lnTo>
                    <a:pt x="83507" y="129892"/>
                  </a:lnTo>
                  <a:cubicBezTo>
                    <a:pt x="95022" y="129892"/>
                    <a:pt x="104384" y="120563"/>
                    <a:pt x="104384" y="109016"/>
                  </a:cubicBezTo>
                  <a:lnTo>
                    <a:pt x="104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4"/>
            <p:cNvSpPr/>
            <p:nvPr/>
          </p:nvSpPr>
          <p:spPr>
            <a:xfrm>
              <a:off x="2930075" y="1630175"/>
              <a:ext cx="1740275" cy="2087675"/>
            </a:xfrm>
            <a:custGeom>
              <a:avLst/>
              <a:gdLst/>
              <a:ahLst/>
              <a:cxnLst/>
              <a:rect l="l" t="t" r="r" b="b"/>
              <a:pathLst>
                <a:path w="69611" h="83507" extrusionOk="0">
                  <a:moveTo>
                    <a:pt x="6981" y="0"/>
                  </a:moveTo>
                  <a:cubicBezTo>
                    <a:pt x="3132" y="0"/>
                    <a:pt x="0" y="3099"/>
                    <a:pt x="0" y="6948"/>
                  </a:cubicBezTo>
                  <a:lnTo>
                    <a:pt x="0" y="48702"/>
                  </a:lnTo>
                  <a:cubicBezTo>
                    <a:pt x="0" y="67882"/>
                    <a:pt x="15625" y="83507"/>
                    <a:pt x="34806" y="83507"/>
                  </a:cubicBezTo>
                  <a:cubicBezTo>
                    <a:pt x="53986" y="83507"/>
                    <a:pt x="69611" y="67882"/>
                    <a:pt x="69611" y="48702"/>
                  </a:cubicBezTo>
                  <a:lnTo>
                    <a:pt x="69611" y="6948"/>
                  </a:lnTo>
                  <a:cubicBezTo>
                    <a:pt x="69611" y="3099"/>
                    <a:pt x="66479" y="0"/>
                    <a:pt x="62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4"/>
            <p:cNvSpPr/>
            <p:nvPr/>
          </p:nvSpPr>
          <p:spPr>
            <a:xfrm>
              <a:off x="3800200" y="1630175"/>
              <a:ext cx="870150" cy="2087675"/>
            </a:xfrm>
            <a:custGeom>
              <a:avLst/>
              <a:gdLst/>
              <a:ahLst/>
              <a:cxnLst/>
              <a:rect l="l" t="t" r="r" b="b"/>
              <a:pathLst>
                <a:path w="34806" h="83507" extrusionOk="0">
                  <a:moveTo>
                    <a:pt x="1" y="0"/>
                  </a:moveTo>
                  <a:lnTo>
                    <a:pt x="1" y="83507"/>
                  </a:lnTo>
                  <a:cubicBezTo>
                    <a:pt x="19181" y="83507"/>
                    <a:pt x="34806" y="67882"/>
                    <a:pt x="34806" y="48702"/>
                  </a:cubicBezTo>
                  <a:lnTo>
                    <a:pt x="34806" y="6948"/>
                  </a:lnTo>
                  <a:cubicBezTo>
                    <a:pt x="34806" y="3099"/>
                    <a:pt x="31674" y="0"/>
                    <a:pt x="27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4"/>
            <p:cNvSpPr/>
            <p:nvPr/>
          </p:nvSpPr>
          <p:spPr>
            <a:xfrm>
              <a:off x="3800200" y="586325"/>
              <a:ext cx="2609625" cy="1391275"/>
            </a:xfrm>
            <a:custGeom>
              <a:avLst/>
              <a:gdLst/>
              <a:ahLst/>
              <a:cxnLst/>
              <a:rect l="l" t="t" r="r" b="b"/>
              <a:pathLst>
                <a:path w="104385" h="55651" extrusionOk="0">
                  <a:moveTo>
                    <a:pt x="1" y="1"/>
                  </a:moveTo>
                  <a:lnTo>
                    <a:pt x="1" y="55650"/>
                  </a:lnTo>
                  <a:lnTo>
                    <a:pt x="104384" y="55650"/>
                  </a:lnTo>
                  <a:lnTo>
                    <a:pt x="104384" y="48702"/>
                  </a:lnTo>
                  <a:cubicBezTo>
                    <a:pt x="104384" y="21791"/>
                    <a:pt x="82561" y="1"/>
                    <a:pt x="55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4"/>
            <p:cNvSpPr/>
            <p:nvPr/>
          </p:nvSpPr>
          <p:spPr>
            <a:xfrm>
              <a:off x="1190625" y="1630175"/>
              <a:ext cx="5219200" cy="3478925"/>
            </a:xfrm>
            <a:custGeom>
              <a:avLst/>
              <a:gdLst/>
              <a:ahLst/>
              <a:cxnLst/>
              <a:rect l="l" t="t" r="r" b="b"/>
              <a:pathLst>
                <a:path w="208768" h="139157" extrusionOk="0">
                  <a:moveTo>
                    <a:pt x="555" y="0"/>
                  </a:moveTo>
                  <a:cubicBezTo>
                    <a:pt x="228" y="2284"/>
                    <a:pt x="0" y="4567"/>
                    <a:pt x="0" y="6948"/>
                  </a:cubicBezTo>
                  <a:lnTo>
                    <a:pt x="0" y="13896"/>
                  </a:lnTo>
                  <a:lnTo>
                    <a:pt x="27825" y="13896"/>
                  </a:lnTo>
                  <a:lnTo>
                    <a:pt x="27825" y="139156"/>
                  </a:lnTo>
                  <a:lnTo>
                    <a:pt x="41753" y="139156"/>
                  </a:lnTo>
                  <a:lnTo>
                    <a:pt x="41753" y="13896"/>
                  </a:lnTo>
                  <a:lnTo>
                    <a:pt x="208767" y="13896"/>
                  </a:lnTo>
                  <a:lnTo>
                    <a:pt x="208767" y="6948"/>
                  </a:lnTo>
                  <a:cubicBezTo>
                    <a:pt x="208767" y="4567"/>
                    <a:pt x="208539" y="2284"/>
                    <a:pt x="208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4"/>
            <p:cNvSpPr/>
            <p:nvPr/>
          </p:nvSpPr>
          <p:spPr>
            <a:xfrm>
              <a:off x="3800200" y="1630175"/>
              <a:ext cx="2609625" cy="3478925"/>
            </a:xfrm>
            <a:custGeom>
              <a:avLst/>
              <a:gdLst/>
              <a:ahLst/>
              <a:cxnLst/>
              <a:rect l="l" t="t" r="r" b="b"/>
              <a:pathLst>
                <a:path w="104385" h="139157" extrusionOk="0">
                  <a:moveTo>
                    <a:pt x="1" y="0"/>
                  </a:moveTo>
                  <a:lnTo>
                    <a:pt x="1" y="13896"/>
                  </a:lnTo>
                  <a:lnTo>
                    <a:pt x="62631" y="13896"/>
                  </a:lnTo>
                  <a:lnTo>
                    <a:pt x="62631" y="139156"/>
                  </a:lnTo>
                  <a:lnTo>
                    <a:pt x="76559" y="139156"/>
                  </a:lnTo>
                  <a:lnTo>
                    <a:pt x="76559" y="13896"/>
                  </a:lnTo>
                  <a:lnTo>
                    <a:pt x="104384" y="13896"/>
                  </a:lnTo>
                  <a:lnTo>
                    <a:pt x="104384" y="6948"/>
                  </a:lnTo>
                  <a:cubicBezTo>
                    <a:pt x="104384" y="5643"/>
                    <a:pt x="104286" y="4371"/>
                    <a:pt x="104188" y="3066"/>
                  </a:cubicBezTo>
                  <a:cubicBezTo>
                    <a:pt x="104091" y="2055"/>
                    <a:pt x="103993" y="1011"/>
                    <a:pt x="103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4"/>
            <p:cNvSpPr/>
            <p:nvPr/>
          </p:nvSpPr>
          <p:spPr>
            <a:xfrm>
              <a:off x="3626500" y="2325775"/>
              <a:ext cx="347425" cy="695650"/>
            </a:xfrm>
            <a:custGeom>
              <a:avLst/>
              <a:gdLst/>
              <a:ahLst/>
              <a:cxnLst/>
              <a:rect l="l" t="t" r="r" b="b"/>
              <a:pathLst>
                <a:path w="13897" h="27826" extrusionOk="0">
                  <a:moveTo>
                    <a:pt x="6949" y="1"/>
                  </a:moveTo>
                  <a:cubicBezTo>
                    <a:pt x="3099" y="1"/>
                    <a:pt x="1" y="3100"/>
                    <a:pt x="1" y="6949"/>
                  </a:cubicBezTo>
                  <a:lnTo>
                    <a:pt x="1" y="20878"/>
                  </a:lnTo>
                  <a:cubicBezTo>
                    <a:pt x="1" y="24727"/>
                    <a:pt x="3099" y="27826"/>
                    <a:pt x="6949" y="27826"/>
                  </a:cubicBezTo>
                  <a:cubicBezTo>
                    <a:pt x="10798" y="27826"/>
                    <a:pt x="13897" y="24727"/>
                    <a:pt x="13897" y="20878"/>
                  </a:cubicBezTo>
                  <a:lnTo>
                    <a:pt x="13897" y="6949"/>
                  </a:lnTo>
                  <a:cubicBezTo>
                    <a:pt x="13897" y="3100"/>
                    <a:pt x="10798" y="1"/>
                    <a:pt x="69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4"/>
            <p:cNvSpPr/>
            <p:nvPr/>
          </p:nvSpPr>
          <p:spPr>
            <a:xfrm>
              <a:off x="3800200" y="2325775"/>
              <a:ext cx="173725" cy="695650"/>
            </a:xfrm>
            <a:custGeom>
              <a:avLst/>
              <a:gdLst/>
              <a:ahLst/>
              <a:cxnLst/>
              <a:rect l="l" t="t" r="r" b="b"/>
              <a:pathLst>
                <a:path w="6949" h="27826" extrusionOk="0">
                  <a:moveTo>
                    <a:pt x="1" y="1"/>
                  </a:moveTo>
                  <a:lnTo>
                    <a:pt x="1" y="27826"/>
                  </a:lnTo>
                  <a:cubicBezTo>
                    <a:pt x="3850" y="27826"/>
                    <a:pt x="6949" y="24727"/>
                    <a:pt x="6949" y="20878"/>
                  </a:cubicBezTo>
                  <a:lnTo>
                    <a:pt x="6949" y="6949"/>
                  </a:lnTo>
                  <a:cubicBezTo>
                    <a:pt x="6949" y="3100"/>
                    <a:pt x="3850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325;p54">
            <a:extLst>
              <a:ext uri="{FF2B5EF4-FFF2-40B4-BE49-F238E27FC236}">
                <a16:creationId xmlns:a16="http://schemas.microsoft.com/office/drawing/2014/main" id="{7BC62592-7E08-47FA-A397-A3828B9DEDD6}"/>
              </a:ext>
            </a:extLst>
          </p:cNvPr>
          <p:cNvSpPr txBox="1">
            <a:spLocks/>
          </p:cNvSpPr>
          <p:nvPr/>
        </p:nvSpPr>
        <p:spPr>
          <a:xfrm>
            <a:off x="1112937" y="1620389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jugador quiero encontrar compañeros de juego en la universidad</a:t>
            </a:r>
          </a:p>
        </p:txBody>
      </p:sp>
      <p:sp>
        <p:nvSpPr>
          <p:cNvPr id="12" name="Google Shape;1325;p54">
            <a:extLst>
              <a:ext uri="{FF2B5EF4-FFF2-40B4-BE49-F238E27FC236}">
                <a16:creationId xmlns:a16="http://schemas.microsoft.com/office/drawing/2014/main" id="{24B5AD6C-DC2F-4FEC-AC71-92A20FE89E94}"/>
              </a:ext>
            </a:extLst>
          </p:cNvPr>
          <p:cNvSpPr txBox="1">
            <a:spLocks/>
          </p:cNvSpPr>
          <p:nvPr/>
        </p:nvSpPr>
        <p:spPr>
          <a:xfrm>
            <a:off x="6083353" y="1620389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jugador quiero participar en foros de la comunidad de jugadores </a:t>
            </a:r>
          </a:p>
        </p:txBody>
      </p:sp>
      <p:sp>
        <p:nvSpPr>
          <p:cNvPr id="17" name="Google Shape;1325;p54">
            <a:extLst>
              <a:ext uri="{FF2B5EF4-FFF2-40B4-BE49-F238E27FC236}">
                <a16:creationId xmlns:a16="http://schemas.microsoft.com/office/drawing/2014/main" id="{32385394-B290-4155-8694-42B9C2B821B0}"/>
              </a:ext>
            </a:extLst>
          </p:cNvPr>
          <p:cNvSpPr txBox="1">
            <a:spLocks/>
          </p:cNvSpPr>
          <p:nvPr/>
        </p:nvSpPr>
        <p:spPr>
          <a:xfrm>
            <a:off x="1112936" y="3687585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usuario quiero crear eventos y torneos para buscar compañeros  </a:t>
            </a:r>
          </a:p>
        </p:txBody>
      </p:sp>
      <p:sp>
        <p:nvSpPr>
          <p:cNvPr id="22" name="Google Shape;1325;p54">
            <a:extLst>
              <a:ext uri="{FF2B5EF4-FFF2-40B4-BE49-F238E27FC236}">
                <a16:creationId xmlns:a16="http://schemas.microsoft.com/office/drawing/2014/main" id="{323C325F-B0FF-40E3-9AC5-9B27BBC0BE0F}"/>
              </a:ext>
            </a:extLst>
          </p:cNvPr>
          <p:cNvSpPr txBox="1">
            <a:spLocks/>
          </p:cNvSpPr>
          <p:nvPr/>
        </p:nvSpPr>
        <p:spPr>
          <a:xfrm>
            <a:off x="3624271" y="3925983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usuario quiero tener un perfil en la aplicación </a:t>
            </a:r>
          </a:p>
        </p:txBody>
      </p:sp>
      <p:sp>
        <p:nvSpPr>
          <p:cNvPr id="27" name="Google Shape;1325;p54">
            <a:extLst>
              <a:ext uri="{FF2B5EF4-FFF2-40B4-BE49-F238E27FC236}">
                <a16:creationId xmlns:a16="http://schemas.microsoft.com/office/drawing/2014/main" id="{2DAAA1AA-2FB7-431B-BC61-EDA9949A4082}"/>
              </a:ext>
            </a:extLst>
          </p:cNvPr>
          <p:cNvSpPr txBox="1">
            <a:spLocks/>
          </p:cNvSpPr>
          <p:nvPr/>
        </p:nvSpPr>
        <p:spPr>
          <a:xfrm>
            <a:off x="6083354" y="3687586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jugador quiero poder buscar equipos a los que cuales pueda unirme </a:t>
            </a:r>
          </a:p>
        </p:txBody>
      </p:sp>
      <p:grpSp>
        <p:nvGrpSpPr>
          <p:cNvPr id="130" name="Google Shape;1605;p62">
            <a:extLst>
              <a:ext uri="{FF2B5EF4-FFF2-40B4-BE49-F238E27FC236}">
                <a16:creationId xmlns:a16="http://schemas.microsoft.com/office/drawing/2014/main" id="{238A9C16-4A9B-4CFE-A24B-E82E093310D6}"/>
              </a:ext>
            </a:extLst>
          </p:cNvPr>
          <p:cNvGrpSpPr/>
          <p:nvPr/>
        </p:nvGrpSpPr>
        <p:grpSpPr>
          <a:xfrm>
            <a:off x="6827827" y="3028731"/>
            <a:ext cx="412284" cy="702503"/>
            <a:chOff x="4999025" y="3805972"/>
            <a:chExt cx="3063025" cy="5219200"/>
          </a:xfrm>
        </p:grpSpPr>
        <p:sp>
          <p:nvSpPr>
            <p:cNvPr id="131" name="Google Shape;1606;p62">
              <a:extLst>
                <a:ext uri="{FF2B5EF4-FFF2-40B4-BE49-F238E27FC236}">
                  <a16:creationId xmlns:a16="http://schemas.microsoft.com/office/drawing/2014/main" id="{77F35626-7389-4224-9A10-4182BA21918E}"/>
                </a:ext>
              </a:extLst>
            </p:cNvPr>
            <p:cNvSpPr/>
            <p:nvPr/>
          </p:nvSpPr>
          <p:spPr>
            <a:xfrm>
              <a:off x="5679975" y="3805972"/>
              <a:ext cx="1701150" cy="1701950"/>
            </a:xfrm>
            <a:custGeom>
              <a:avLst/>
              <a:gdLst/>
              <a:ahLst/>
              <a:cxnLst/>
              <a:rect l="l" t="t" r="r" b="b"/>
              <a:pathLst>
                <a:path w="68046" h="68078" extrusionOk="0">
                  <a:moveTo>
                    <a:pt x="34023" y="0"/>
                  </a:moveTo>
                  <a:cubicBezTo>
                    <a:pt x="15266" y="0"/>
                    <a:pt x="0" y="15266"/>
                    <a:pt x="0" y="34023"/>
                  </a:cubicBezTo>
                  <a:cubicBezTo>
                    <a:pt x="0" y="52812"/>
                    <a:pt x="15266" y="68078"/>
                    <a:pt x="34023" y="68078"/>
                  </a:cubicBezTo>
                  <a:cubicBezTo>
                    <a:pt x="52779" y="68078"/>
                    <a:pt x="68045" y="52812"/>
                    <a:pt x="68045" y="34023"/>
                  </a:cubicBezTo>
                  <a:cubicBezTo>
                    <a:pt x="68045" y="15266"/>
                    <a:pt x="52779" y="0"/>
                    <a:pt x="34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07;p62">
              <a:extLst>
                <a:ext uri="{FF2B5EF4-FFF2-40B4-BE49-F238E27FC236}">
                  <a16:creationId xmlns:a16="http://schemas.microsoft.com/office/drawing/2014/main" id="{D50518A1-694A-4BE2-841C-B6B22347F8C9}"/>
                </a:ext>
              </a:extLst>
            </p:cNvPr>
            <p:cNvSpPr/>
            <p:nvPr/>
          </p:nvSpPr>
          <p:spPr>
            <a:xfrm>
              <a:off x="6530525" y="3805972"/>
              <a:ext cx="850600" cy="1701950"/>
            </a:xfrm>
            <a:custGeom>
              <a:avLst/>
              <a:gdLst/>
              <a:ahLst/>
              <a:cxnLst/>
              <a:rect l="l" t="t" r="r" b="b"/>
              <a:pathLst>
                <a:path w="34024" h="68078" extrusionOk="0">
                  <a:moveTo>
                    <a:pt x="1" y="0"/>
                  </a:moveTo>
                  <a:lnTo>
                    <a:pt x="1" y="68078"/>
                  </a:lnTo>
                  <a:cubicBezTo>
                    <a:pt x="18757" y="68078"/>
                    <a:pt x="34023" y="52812"/>
                    <a:pt x="34023" y="34023"/>
                  </a:cubicBezTo>
                  <a:cubicBezTo>
                    <a:pt x="34023" y="15266"/>
                    <a:pt x="18757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08;p62">
              <a:extLst>
                <a:ext uri="{FF2B5EF4-FFF2-40B4-BE49-F238E27FC236}">
                  <a16:creationId xmlns:a16="http://schemas.microsoft.com/office/drawing/2014/main" id="{63F76334-6A72-43CE-A5B6-1CA137385945}"/>
                </a:ext>
              </a:extLst>
            </p:cNvPr>
            <p:cNvSpPr/>
            <p:nvPr/>
          </p:nvSpPr>
          <p:spPr>
            <a:xfrm>
              <a:off x="5585375" y="5847972"/>
              <a:ext cx="1876475" cy="1361900"/>
            </a:xfrm>
            <a:custGeom>
              <a:avLst/>
              <a:gdLst/>
              <a:ahLst/>
              <a:cxnLst/>
              <a:rect l="l" t="t" r="r" b="b"/>
              <a:pathLst>
                <a:path w="75059" h="54476" extrusionOk="0">
                  <a:moveTo>
                    <a:pt x="5154" y="0"/>
                  </a:moveTo>
                  <a:cubicBezTo>
                    <a:pt x="4632" y="1044"/>
                    <a:pt x="4306" y="2186"/>
                    <a:pt x="4339" y="3425"/>
                  </a:cubicBezTo>
                  <a:cubicBezTo>
                    <a:pt x="4828" y="15266"/>
                    <a:pt x="4110" y="28086"/>
                    <a:pt x="2316" y="40873"/>
                  </a:cubicBezTo>
                  <a:cubicBezTo>
                    <a:pt x="1696" y="45440"/>
                    <a:pt x="914" y="49974"/>
                    <a:pt x="0" y="54475"/>
                  </a:cubicBezTo>
                  <a:lnTo>
                    <a:pt x="75058" y="54475"/>
                  </a:lnTo>
                  <a:cubicBezTo>
                    <a:pt x="74112" y="49974"/>
                    <a:pt x="73362" y="45440"/>
                    <a:pt x="72710" y="40873"/>
                  </a:cubicBezTo>
                  <a:cubicBezTo>
                    <a:pt x="70948" y="28086"/>
                    <a:pt x="70198" y="15266"/>
                    <a:pt x="70687" y="3425"/>
                  </a:cubicBezTo>
                  <a:cubicBezTo>
                    <a:pt x="70753" y="2186"/>
                    <a:pt x="70459" y="1044"/>
                    <a:pt x="69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09;p62">
              <a:extLst>
                <a:ext uri="{FF2B5EF4-FFF2-40B4-BE49-F238E27FC236}">
                  <a16:creationId xmlns:a16="http://schemas.microsoft.com/office/drawing/2014/main" id="{F958835A-7953-4B15-8C6A-A06A29CA919F}"/>
                </a:ext>
              </a:extLst>
            </p:cNvPr>
            <p:cNvSpPr/>
            <p:nvPr/>
          </p:nvSpPr>
          <p:spPr>
            <a:xfrm>
              <a:off x="6530525" y="5847972"/>
              <a:ext cx="931325" cy="1361900"/>
            </a:xfrm>
            <a:custGeom>
              <a:avLst/>
              <a:gdLst/>
              <a:ahLst/>
              <a:cxnLst/>
              <a:rect l="l" t="t" r="r" b="b"/>
              <a:pathLst>
                <a:path w="37253" h="54476" extrusionOk="0">
                  <a:moveTo>
                    <a:pt x="1" y="0"/>
                  </a:moveTo>
                  <a:lnTo>
                    <a:pt x="1" y="54475"/>
                  </a:lnTo>
                  <a:lnTo>
                    <a:pt x="37252" y="54475"/>
                  </a:lnTo>
                  <a:cubicBezTo>
                    <a:pt x="36306" y="49974"/>
                    <a:pt x="35556" y="45440"/>
                    <a:pt x="34904" y="40873"/>
                  </a:cubicBezTo>
                  <a:cubicBezTo>
                    <a:pt x="33142" y="28086"/>
                    <a:pt x="32392" y="15266"/>
                    <a:pt x="32881" y="3425"/>
                  </a:cubicBezTo>
                  <a:cubicBezTo>
                    <a:pt x="32947" y="2186"/>
                    <a:pt x="32653" y="1044"/>
                    <a:pt x="320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10;p62">
              <a:extLst>
                <a:ext uri="{FF2B5EF4-FFF2-40B4-BE49-F238E27FC236}">
                  <a16:creationId xmlns:a16="http://schemas.microsoft.com/office/drawing/2014/main" id="{3D78971A-F5FA-4855-8F89-2F2D21DF03CE}"/>
                </a:ext>
              </a:extLst>
            </p:cNvPr>
            <p:cNvSpPr/>
            <p:nvPr/>
          </p:nvSpPr>
          <p:spPr>
            <a:xfrm>
              <a:off x="5316250" y="6869772"/>
              <a:ext cx="2414700" cy="1348050"/>
            </a:xfrm>
            <a:custGeom>
              <a:avLst/>
              <a:gdLst/>
              <a:ahLst/>
              <a:cxnLst/>
              <a:rect l="l" t="t" r="r" b="b"/>
              <a:pathLst>
                <a:path w="96588" h="53922" extrusionOk="0">
                  <a:moveTo>
                    <a:pt x="13081" y="1"/>
                  </a:moveTo>
                  <a:cubicBezTo>
                    <a:pt x="12461" y="4568"/>
                    <a:pt x="11679" y="9102"/>
                    <a:pt x="10765" y="13603"/>
                  </a:cubicBezTo>
                  <a:cubicBezTo>
                    <a:pt x="8482" y="24661"/>
                    <a:pt x="5383" y="35393"/>
                    <a:pt x="1436" y="45049"/>
                  </a:cubicBezTo>
                  <a:cubicBezTo>
                    <a:pt x="1" y="48539"/>
                    <a:pt x="1664" y="52519"/>
                    <a:pt x="5155" y="53921"/>
                  </a:cubicBezTo>
                  <a:lnTo>
                    <a:pt x="91434" y="53921"/>
                  </a:lnTo>
                  <a:cubicBezTo>
                    <a:pt x="94924" y="52519"/>
                    <a:pt x="96588" y="48539"/>
                    <a:pt x="95153" y="45049"/>
                  </a:cubicBezTo>
                  <a:cubicBezTo>
                    <a:pt x="91173" y="35393"/>
                    <a:pt x="88074" y="24661"/>
                    <a:pt x="85823" y="13603"/>
                  </a:cubicBezTo>
                  <a:cubicBezTo>
                    <a:pt x="84877" y="9102"/>
                    <a:pt x="84127" y="4568"/>
                    <a:pt x="83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11;p62">
              <a:extLst>
                <a:ext uri="{FF2B5EF4-FFF2-40B4-BE49-F238E27FC236}">
                  <a16:creationId xmlns:a16="http://schemas.microsoft.com/office/drawing/2014/main" id="{7115BE58-3F6D-4948-9FC2-3ACABDCFE83A}"/>
                </a:ext>
              </a:extLst>
            </p:cNvPr>
            <p:cNvSpPr/>
            <p:nvPr/>
          </p:nvSpPr>
          <p:spPr>
            <a:xfrm>
              <a:off x="6530525" y="6869772"/>
              <a:ext cx="1200425" cy="1348050"/>
            </a:xfrm>
            <a:custGeom>
              <a:avLst/>
              <a:gdLst/>
              <a:ahLst/>
              <a:cxnLst/>
              <a:rect l="l" t="t" r="r" b="b"/>
              <a:pathLst>
                <a:path w="48017" h="53922" extrusionOk="0">
                  <a:moveTo>
                    <a:pt x="1" y="1"/>
                  </a:moveTo>
                  <a:lnTo>
                    <a:pt x="1" y="53921"/>
                  </a:lnTo>
                  <a:lnTo>
                    <a:pt x="42863" y="53921"/>
                  </a:lnTo>
                  <a:cubicBezTo>
                    <a:pt x="46353" y="52519"/>
                    <a:pt x="48017" y="48539"/>
                    <a:pt x="46582" y="45049"/>
                  </a:cubicBezTo>
                  <a:cubicBezTo>
                    <a:pt x="42602" y="35393"/>
                    <a:pt x="39503" y="24661"/>
                    <a:pt x="37252" y="13603"/>
                  </a:cubicBezTo>
                  <a:cubicBezTo>
                    <a:pt x="36306" y="9102"/>
                    <a:pt x="35556" y="4568"/>
                    <a:pt x="34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12;p62">
              <a:extLst>
                <a:ext uri="{FF2B5EF4-FFF2-40B4-BE49-F238E27FC236}">
                  <a16:creationId xmlns:a16="http://schemas.microsoft.com/office/drawing/2014/main" id="{19BA98C1-2EB9-4C1C-A64D-34915BF633A2}"/>
                </a:ext>
              </a:extLst>
            </p:cNvPr>
            <p:cNvSpPr/>
            <p:nvPr/>
          </p:nvSpPr>
          <p:spPr>
            <a:xfrm>
              <a:off x="4999025" y="7890772"/>
              <a:ext cx="3063025" cy="1134400"/>
            </a:xfrm>
            <a:custGeom>
              <a:avLst/>
              <a:gdLst/>
              <a:ahLst/>
              <a:cxnLst/>
              <a:rect l="l" t="t" r="r" b="b"/>
              <a:pathLst>
                <a:path w="122521" h="45376" extrusionOk="0">
                  <a:moveTo>
                    <a:pt x="20420" y="1"/>
                  </a:moveTo>
                  <a:cubicBezTo>
                    <a:pt x="9167" y="1"/>
                    <a:pt x="0" y="9167"/>
                    <a:pt x="0" y="20421"/>
                  </a:cubicBezTo>
                  <a:lnTo>
                    <a:pt x="0" y="38558"/>
                  </a:lnTo>
                  <a:cubicBezTo>
                    <a:pt x="0" y="42341"/>
                    <a:pt x="3034" y="45375"/>
                    <a:pt x="6785" y="45375"/>
                  </a:cubicBezTo>
                  <a:lnTo>
                    <a:pt x="115736" y="45375"/>
                  </a:lnTo>
                  <a:cubicBezTo>
                    <a:pt x="119487" y="45375"/>
                    <a:pt x="122521" y="42341"/>
                    <a:pt x="122521" y="38558"/>
                  </a:cubicBezTo>
                  <a:lnTo>
                    <a:pt x="122521" y="20421"/>
                  </a:lnTo>
                  <a:cubicBezTo>
                    <a:pt x="122521" y="9167"/>
                    <a:pt x="113354" y="1"/>
                    <a:pt x="102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13;p62">
              <a:extLst>
                <a:ext uri="{FF2B5EF4-FFF2-40B4-BE49-F238E27FC236}">
                  <a16:creationId xmlns:a16="http://schemas.microsoft.com/office/drawing/2014/main" id="{104F86E9-2476-4B4E-8818-75611755635F}"/>
                </a:ext>
              </a:extLst>
            </p:cNvPr>
            <p:cNvSpPr/>
            <p:nvPr/>
          </p:nvSpPr>
          <p:spPr>
            <a:xfrm>
              <a:off x="6530525" y="7890772"/>
              <a:ext cx="1531525" cy="1134400"/>
            </a:xfrm>
            <a:custGeom>
              <a:avLst/>
              <a:gdLst/>
              <a:ahLst/>
              <a:cxnLst/>
              <a:rect l="l" t="t" r="r" b="b"/>
              <a:pathLst>
                <a:path w="61261" h="45376" extrusionOk="0">
                  <a:moveTo>
                    <a:pt x="1" y="1"/>
                  </a:moveTo>
                  <a:lnTo>
                    <a:pt x="1" y="45375"/>
                  </a:lnTo>
                  <a:lnTo>
                    <a:pt x="54476" y="45375"/>
                  </a:lnTo>
                  <a:cubicBezTo>
                    <a:pt x="58227" y="45375"/>
                    <a:pt x="61261" y="42341"/>
                    <a:pt x="61261" y="38558"/>
                  </a:cubicBezTo>
                  <a:lnTo>
                    <a:pt x="61261" y="20421"/>
                  </a:lnTo>
                  <a:cubicBezTo>
                    <a:pt x="61261" y="9167"/>
                    <a:pt x="52094" y="1"/>
                    <a:pt x="40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14;p62">
              <a:extLst>
                <a:ext uri="{FF2B5EF4-FFF2-40B4-BE49-F238E27FC236}">
                  <a16:creationId xmlns:a16="http://schemas.microsoft.com/office/drawing/2014/main" id="{BB2C42EC-FF43-461C-8719-DFF58354649E}"/>
                </a:ext>
              </a:extLst>
            </p:cNvPr>
            <p:cNvSpPr/>
            <p:nvPr/>
          </p:nvSpPr>
          <p:spPr>
            <a:xfrm>
              <a:off x="5339075" y="5394547"/>
              <a:ext cx="2382925" cy="794325"/>
            </a:xfrm>
            <a:custGeom>
              <a:avLst/>
              <a:gdLst/>
              <a:ahLst/>
              <a:cxnLst/>
              <a:rect l="l" t="t" r="r" b="b"/>
              <a:pathLst>
                <a:path w="95317" h="31773" extrusionOk="0">
                  <a:moveTo>
                    <a:pt x="15887" y="0"/>
                  </a:moveTo>
                  <a:cubicBezTo>
                    <a:pt x="7112" y="0"/>
                    <a:pt x="1" y="7112"/>
                    <a:pt x="1" y="15886"/>
                  </a:cubicBezTo>
                  <a:cubicBezTo>
                    <a:pt x="1" y="24661"/>
                    <a:pt x="7112" y="31772"/>
                    <a:pt x="15887" y="31772"/>
                  </a:cubicBezTo>
                  <a:lnTo>
                    <a:pt x="79430" y="31772"/>
                  </a:lnTo>
                  <a:cubicBezTo>
                    <a:pt x="88205" y="31772"/>
                    <a:pt x="95316" y="24661"/>
                    <a:pt x="95316" y="15886"/>
                  </a:cubicBezTo>
                  <a:cubicBezTo>
                    <a:pt x="95316" y="7112"/>
                    <a:pt x="88205" y="0"/>
                    <a:pt x="79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15;p62">
              <a:extLst>
                <a:ext uri="{FF2B5EF4-FFF2-40B4-BE49-F238E27FC236}">
                  <a16:creationId xmlns:a16="http://schemas.microsoft.com/office/drawing/2014/main" id="{FD192A64-87DE-4B8A-B85F-A72A13E843AB}"/>
                </a:ext>
              </a:extLst>
            </p:cNvPr>
            <p:cNvSpPr/>
            <p:nvPr/>
          </p:nvSpPr>
          <p:spPr>
            <a:xfrm>
              <a:off x="6530525" y="5394547"/>
              <a:ext cx="1191475" cy="794325"/>
            </a:xfrm>
            <a:custGeom>
              <a:avLst/>
              <a:gdLst/>
              <a:ahLst/>
              <a:cxnLst/>
              <a:rect l="l" t="t" r="r" b="b"/>
              <a:pathLst>
                <a:path w="47659" h="31773" extrusionOk="0">
                  <a:moveTo>
                    <a:pt x="1" y="0"/>
                  </a:moveTo>
                  <a:lnTo>
                    <a:pt x="1" y="31772"/>
                  </a:lnTo>
                  <a:lnTo>
                    <a:pt x="31772" y="31772"/>
                  </a:lnTo>
                  <a:cubicBezTo>
                    <a:pt x="40547" y="31772"/>
                    <a:pt x="47658" y="24661"/>
                    <a:pt x="47658" y="15886"/>
                  </a:cubicBezTo>
                  <a:cubicBezTo>
                    <a:pt x="47658" y="7112"/>
                    <a:pt x="40547" y="0"/>
                    <a:pt x="31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631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4"/>
          <p:cNvSpPr txBox="1">
            <a:spLocks noGrp="1"/>
          </p:cNvSpPr>
          <p:nvPr>
            <p:ph type="subTitle" idx="9"/>
          </p:nvPr>
        </p:nvSpPr>
        <p:spPr>
          <a:xfrm>
            <a:off x="937677" y="3806240"/>
            <a:ext cx="208188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CO" dirty="0"/>
              <a:t>Como jugador quiero ver recomendaciones de otros jugadores </a:t>
            </a:r>
          </a:p>
        </p:txBody>
      </p:sp>
      <p:sp>
        <p:nvSpPr>
          <p:cNvPr id="9" name="Google Shape;1325;p54">
            <a:extLst>
              <a:ext uri="{FF2B5EF4-FFF2-40B4-BE49-F238E27FC236}">
                <a16:creationId xmlns:a16="http://schemas.microsoft.com/office/drawing/2014/main" id="{7BC62592-7E08-47FA-A397-A3828B9DEDD6}"/>
              </a:ext>
            </a:extLst>
          </p:cNvPr>
          <p:cNvSpPr txBox="1">
            <a:spLocks/>
          </p:cNvSpPr>
          <p:nvPr/>
        </p:nvSpPr>
        <p:spPr>
          <a:xfrm>
            <a:off x="3621006" y="3896592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jugador quiero participar en diferentes torneos</a:t>
            </a:r>
          </a:p>
        </p:txBody>
      </p:sp>
      <p:sp>
        <p:nvSpPr>
          <p:cNvPr id="12" name="Google Shape;1325;p54">
            <a:extLst>
              <a:ext uri="{FF2B5EF4-FFF2-40B4-BE49-F238E27FC236}">
                <a16:creationId xmlns:a16="http://schemas.microsoft.com/office/drawing/2014/main" id="{24B5AD6C-DC2F-4FEC-AC71-92A20FE89E94}"/>
              </a:ext>
            </a:extLst>
          </p:cNvPr>
          <p:cNvSpPr txBox="1">
            <a:spLocks/>
          </p:cNvSpPr>
          <p:nvPr/>
        </p:nvSpPr>
        <p:spPr>
          <a:xfrm>
            <a:off x="6024570" y="1620389"/>
            <a:ext cx="2019831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jugador quiero gestionar la visibilidad de mi información personal  </a:t>
            </a:r>
          </a:p>
        </p:txBody>
      </p:sp>
      <p:sp>
        <p:nvSpPr>
          <p:cNvPr id="17" name="Google Shape;1325;p54">
            <a:extLst>
              <a:ext uri="{FF2B5EF4-FFF2-40B4-BE49-F238E27FC236}">
                <a16:creationId xmlns:a16="http://schemas.microsoft.com/office/drawing/2014/main" id="{32385394-B290-4155-8694-42B9C2B821B0}"/>
              </a:ext>
            </a:extLst>
          </p:cNvPr>
          <p:cNvSpPr txBox="1">
            <a:spLocks/>
          </p:cNvSpPr>
          <p:nvPr/>
        </p:nvSpPr>
        <p:spPr>
          <a:xfrm>
            <a:off x="3581817" y="1202376"/>
            <a:ext cx="1983908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usuario quiero saber si mis contactos tienen un perfil en la aplicación  </a:t>
            </a:r>
          </a:p>
        </p:txBody>
      </p:sp>
      <p:sp>
        <p:nvSpPr>
          <p:cNvPr id="22" name="Google Shape;1325;p54">
            <a:extLst>
              <a:ext uri="{FF2B5EF4-FFF2-40B4-BE49-F238E27FC236}">
                <a16:creationId xmlns:a16="http://schemas.microsoft.com/office/drawing/2014/main" id="{323C325F-B0FF-40E3-9AC5-9B27BBC0BE0F}"/>
              </a:ext>
            </a:extLst>
          </p:cNvPr>
          <p:cNvSpPr txBox="1">
            <a:spLocks/>
          </p:cNvSpPr>
          <p:nvPr/>
        </p:nvSpPr>
        <p:spPr>
          <a:xfrm>
            <a:off x="1073747" y="1620389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usuario quiero comunicarme con los miembros de mi equipo</a:t>
            </a:r>
          </a:p>
        </p:txBody>
      </p:sp>
      <p:sp>
        <p:nvSpPr>
          <p:cNvPr id="27" name="Google Shape;1325;p54">
            <a:extLst>
              <a:ext uri="{FF2B5EF4-FFF2-40B4-BE49-F238E27FC236}">
                <a16:creationId xmlns:a16="http://schemas.microsoft.com/office/drawing/2014/main" id="{2DAAA1AA-2FB7-431B-BC61-EDA9949A4082}"/>
              </a:ext>
            </a:extLst>
          </p:cNvPr>
          <p:cNvSpPr txBox="1">
            <a:spLocks/>
          </p:cNvSpPr>
          <p:nvPr/>
        </p:nvSpPr>
        <p:spPr>
          <a:xfrm>
            <a:off x="6083354" y="3687586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usuario quiero ver la localización de los torneos en un mapa </a:t>
            </a:r>
          </a:p>
        </p:txBody>
      </p:sp>
      <p:grpSp>
        <p:nvGrpSpPr>
          <p:cNvPr id="70" name="Google Shape;1024;p39">
            <a:extLst>
              <a:ext uri="{FF2B5EF4-FFF2-40B4-BE49-F238E27FC236}">
                <a16:creationId xmlns:a16="http://schemas.microsoft.com/office/drawing/2014/main" id="{13FE32BA-7D81-4DB1-A6CD-F1736AAC23DF}"/>
              </a:ext>
            </a:extLst>
          </p:cNvPr>
          <p:cNvGrpSpPr/>
          <p:nvPr/>
        </p:nvGrpSpPr>
        <p:grpSpPr>
          <a:xfrm>
            <a:off x="1608180" y="706698"/>
            <a:ext cx="824159" cy="854083"/>
            <a:chOff x="1533069" y="1830104"/>
            <a:chExt cx="5215925" cy="5218850"/>
          </a:xfrm>
        </p:grpSpPr>
        <p:sp>
          <p:nvSpPr>
            <p:cNvPr id="91" name="Google Shape;1025;p39">
              <a:extLst>
                <a:ext uri="{FF2B5EF4-FFF2-40B4-BE49-F238E27FC236}">
                  <a16:creationId xmlns:a16="http://schemas.microsoft.com/office/drawing/2014/main" id="{2D311004-D800-4E40-9B3C-1D6E3E281D42}"/>
                </a:ext>
              </a:extLst>
            </p:cNvPr>
            <p:cNvSpPr/>
            <p:nvPr/>
          </p:nvSpPr>
          <p:spPr>
            <a:xfrm>
              <a:off x="3487394" y="2623579"/>
              <a:ext cx="3261600" cy="2384750"/>
            </a:xfrm>
            <a:custGeom>
              <a:avLst/>
              <a:gdLst/>
              <a:ahLst/>
              <a:cxnLst/>
              <a:rect l="l" t="t" r="r" b="b"/>
              <a:pathLst>
                <a:path w="130464" h="95390" extrusionOk="0">
                  <a:moveTo>
                    <a:pt x="96441" y="0"/>
                  </a:moveTo>
                  <a:cubicBezTo>
                    <a:pt x="88286" y="0"/>
                    <a:pt x="80392" y="2936"/>
                    <a:pt x="74195" y="8286"/>
                  </a:cubicBezTo>
                  <a:lnTo>
                    <a:pt x="15087" y="59401"/>
                  </a:lnTo>
                  <a:cubicBezTo>
                    <a:pt x="1" y="72402"/>
                    <a:pt x="10919" y="95389"/>
                    <a:pt x="28111" y="95389"/>
                  </a:cubicBezTo>
                  <a:cubicBezTo>
                    <a:pt x="30545" y="95389"/>
                    <a:pt x="33106" y="94928"/>
                    <a:pt x="35736" y="93913"/>
                  </a:cubicBezTo>
                  <a:lnTo>
                    <a:pt x="108674" y="65762"/>
                  </a:lnTo>
                  <a:cubicBezTo>
                    <a:pt x="121722" y="60738"/>
                    <a:pt x="130464" y="47984"/>
                    <a:pt x="130464" y="34023"/>
                  </a:cubicBezTo>
                  <a:cubicBezTo>
                    <a:pt x="130464" y="15266"/>
                    <a:pt x="115198" y="0"/>
                    <a:pt x="96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26;p39">
              <a:extLst>
                <a:ext uri="{FF2B5EF4-FFF2-40B4-BE49-F238E27FC236}">
                  <a16:creationId xmlns:a16="http://schemas.microsoft.com/office/drawing/2014/main" id="{3084E0C2-C89D-4251-89E7-43811E5629C8}"/>
                </a:ext>
              </a:extLst>
            </p:cNvPr>
            <p:cNvSpPr/>
            <p:nvPr/>
          </p:nvSpPr>
          <p:spPr>
            <a:xfrm>
              <a:off x="1533069" y="4664754"/>
              <a:ext cx="3260700" cy="2384200"/>
            </a:xfrm>
            <a:custGeom>
              <a:avLst/>
              <a:gdLst/>
              <a:ahLst/>
              <a:cxnLst/>
              <a:rect l="l" t="t" r="r" b="b"/>
              <a:pathLst>
                <a:path w="130428" h="95368" extrusionOk="0">
                  <a:moveTo>
                    <a:pt x="34023" y="1"/>
                  </a:moveTo>
                  <a:cubicBezTo>
                    <a:pt x="15266" y="1"/>
                    <a:pt x="0" y="15267"/>
                    <a:pt x="0" y="34023"/>
                  </a:cubicBezTo>
                  <a:cubicBezTo>
                    <a:pt x="0" y="47984"/>
                    <a:pt x="8742" y="60739"/>
                    <a:pt x="21790" y="65762"/>
                  </a:cubicBezTo>
                  <a:lnTo>
                    <a:pt x="94728" y="93881"/>
                  </a:lnTo>
                  <a:cubicBezTo>
                    <a:pt x="97375" y="94904"/>
                    <a:pt x="99950" y="95368"/>
                    <a:pt x="102395" y="95368"/>
                  </a:cubicBezTo>
                  <a:cubicBezTo>
                    <a:pt x="119598" y="95368"/>
                    <a:pt x="130428" y="72396"/>
                    <a:pt x="115377" y="59401"/>
                  </a:cubicBezTo>
                  <a:lnTo>
                    <a:pt x="56237" y="8286"/>
                  </a:lnTo>
                  <a:cubicBezTo>
                    <a:pt x="50072" y="2936"/>
                    <a:pt x="42178" y="1"/>
                    <a:pt x="3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27;p39">
              <a:extLst>
                <a:ext uri="{FF2B5EF4-FFF2-40B4-BE49-F238E27FC236}">
                  <a16:creationId xmlns:a16="http://schemas.microsoft.com/office/drawing/2014/main" id="{24BB75A9-701F-4497-9C81-084B4115AE65}"/>
                </a:ext>
              </a:extLst>
            </p:cNvPr>
            <p:cNvSpPr/>
            <p:nvPr/>
          </p:nvSpPr>
          <p:spPr>
            <a:xfrm>
              <a:off x="2213194" y="5344879"/>
              <a:ext cx="340075" cy="340900"/>
            </a:xfrm>
            <a:custGeom>
              <a:avLst/>
              <a:gdLst/>
              <a:ahLst/>
              <a:cxnLst/>
              <a:rect l="l" t="t" r="r" b="b"/>
              <a:pathLst>
                <a:path w="13603" h="13636" extrusionOk="0">
                  <a:moveTo>
                    <a:pt x="6818" y="1"/>
                  </a:moveTo>
                  <a:cubicBezTo>
                    <a:pt x="3066" y="1"/>
                    <a:pt x="0" y="3067"/>
                    <a:pt x="0" y="6818"/>
                  </a:cubicBezTo>
                  <a:cubicBezTo>
                    <a:pt x="0" y="10569"/>
                    <a:pt x="3066" y="13636"/>
                    <a:pt x="6818" y="13636"/>
                  </a:cubicBezTo>
                  <a:cubicBezTo>
                    <a:pt x="10569" y="13636"/>
                    <a:pt x="13603" y="10569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28;p39">
              <a:extLst>
                <a:ext uri="{FF2B5EF4-FFF2-40B4-BE49-F238E27FC236}">
                  <a16:creationId xmlns:a16="http://schemas.microsoft.com/office/drawing/2014/main" id="{956C6B34-2FDB-4B21-ACF2-B178A6B04699}"/>
                </a:ext>
              </a:extLst>
            </p:cNvPr>
            <p:cNvSpPr/>
            <p:nvPr/>
          </p:nvSpPr>
          <p:spPr>
            <a:xfrm>
              <a:off x="5728794" y="3304504"/>
              <a:ext cx="340075" cy="340100"/>
            </a:xfrm>
            <a:custGeom>
              <a:avLst/>
              <a:gdLst/>
              <a:ahLst/>
              <a:cxnLst/>
              <a:rect l="l" t="t" r="r" b="b"/>
              <a:pathLst>
                <a:path w="13603" h="13604" extrusionOk="0">
                  <a:moveTo>
                    <a:pt x="6785" y="1"/>
                  </a:moveTo>
                  <a:cubicBezTo>
                    <a:pt x="3034" y="1"/>
                    <a:pt x="0" y="3034"/>
                    <a:pt x="0" y="6786"/>
                  </a:cubicBezTo>
                  <a:cubicBezTo>
                    <a:pt x="0" y="10537"/>
                    <a:pt x="3034" y="13603"/>
                    <a:pt x="6785" y="13603"/>
                  </a:cubicBezTo>
                  <a:cubicBezTo>
                    <a:pt x="10537" y="13603"/>
                    <a:pt x="13603" y="10537"/>
                    <a:pt x="13603" y="6786"/>
                  </a:cubicBezTo>
                  <a:cubicBezTo>
                    <a:pt x="13603" y="3034"/>
                    <a:pt x="10537" y="1"/>
                    <a:pt x="6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29;p39">
              <a:extLst>
                <a:ext uri="{FF2B5EF4-FFF2-40B4-BE49-F238E27FC236}">
                  <a16:creationId xmlns:a16="http://schemas.microsoft.com/office/drawing/2014/main" id="{725DC402-BCE7-4990-909B-CF5B72BC3F16}"/>
                </a:ext>
              </a:extLst>
            </p:cNvPr>
            <p:cNvSpPr/>
            <p:nvPr/>
          </p:nvSpPr>
          <p:spPr>
            <a:xfrm>
              <a:off x="2553244" y="1830104"/>
              <a:ext cx="1701150" cy="1701150"/>
            </a:xfrm>
            <a:custGeom>
              <a:avLst/>
              <a:gdLst/>
              <a:ahLst/>
              <a:cxnLst/>
              <a:rect l="l" t="t" r="r" b="b"/>
              <a:pathLst>
                <a:path w="68046" h="68046" extrusionOk="0">
                  <a:moveTo>
                    <a:pt x="34023" y="0"/>
                  </a:moveTo>
                  <a:cubicBezTo>
                    <a:pt x="15267" y="0"/>
                    <a:pt x="1" y="15266"/>
                    <a:pt x="1" y="34023"/>
                  </a:cubicBezTo>
                  <a:cubicBezTo>
                    <a:pt x="1" y="52779"/>
                    <a:pt x="15267" y="68045"/>
                    <a:pt x="34023" y="68045"/>
                  </a:cubicBezTo>
                  <a:cubicBezTo>
                    <a:pt x="52780" y="68045"/>
                    <a:pt x="68046" y="52779"/>
                    <a:pt x="68046" y="34023"/>
                  </a:cubicBezTo>
                  <a:cubicBezTo>
                    <a:pt x="68046" y="15266"/>
                    <a:pt x="52780" y="0"/>
                    <a:pt x="34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30;p39">
              <a:extLst>
                <a:ext uri="{FF2B5EF4-FFF2-40B4-BE49-F238E27FC236}">
                  <a16:creationId xmlns:a16="http://schemas.microsoft.com/office/drawing/2014/main" id="{3958DC9E-1A64-4F53-B97E-568E5566628A}"/>
                </a:ext>
              </a:extLst>
            </p:cNvPr>
            <p:cNvSpPr/>
            <p:nvPr/>
          </p:nvSpPr>
          <p:spPr>
            <a:xfrm>
              <a:off x="3403819" y="1830104"/>
              <a:ext cx="850575" cy="1701150"/>
            </a:xfrm>
            <a:custGeom>
              <a:avLst/>
              <a:gdLst/>
              <a:ahLst/>
              <a:cxnLst/>
              <a:rect l="l" t="t" r="r" b="b"/>
              <a:pathLst>
                <a:path w="34023" h="68046" extrusionOk="0">
                  <a:moveTo>
                    <a:pt x="0" y="0"/>
                  </a:moveTo>
                  <a:lnTo>
                    <a:pt x="0" y="68045"/>
                  </a:lnTo>
                  <a:cubicBezTo>
                    <a:pt x="18757" y="68045"/>
                    <a:pt x="34023" y="52779"/>
                    <a:pt x="34023" y="34023"/>
                  </a:cubicBezTo>
                  <a:cubicBezTo>
                    <a:pt x="34023" y="15266"/>
                    <a:pt x="18757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1031;p39">
            <a:extLst>
              <a:ext uri="{FF2B5EF4-FFF2-40B4-BE49-F238E27FC236}">
                <a16:creationId xmlns:a16="http://schemas.microsoft.com/office/drawing/2014/main" id="{516C4A8A-C516-46B4-8B8F-E61FAC708D4E}"/>
              </a:ext>
            </a:extLst>
          </p:cNvPr>
          <p:cNvGrpSpPr/>
          <p:nvPr/>
        </p:nvGrpSpPr>
        <p:grpSpPr>
          <a:xfrm>
            <a:off x="1541442" y="3086110"/>
            <a:ext cx="875163" cy="637868"/>
            <a:chOff x="4065839" y="1933312"/>
            <a:chExt cx="5220850" cy="3826650"/>
          </a:xfrm>
        </p:grpSpPr>
        <p:sp>
          <p:nvSpPr>
            <p:cNvPr id="77" name="Google Shape;1032;p39">
              <a:extLst>
                <a:ext uri="{FF2B5EF4-FFF2-40B4-BE49-F238E27FC236}">
                  <a16:creationId xmlns:a16="http://schemas.microsoft.com/office/drawing/2014/main" id="{AB9DC9DB-79BF-4122-B727-C91576FF56C3}"/>
                </a:ext>
              </a:extLst>
            </p:cNvPr>
            <p:cNvSpPr/>
            <p:nvPr/>
          </p:nvSpPr>
          <p:spPr>
            <a:xfrm>
              <a:off x="4065839" y="1933637"/>
              <a:ext cx="5220850" cy="3826325"/>
            </a:xfrm>
            <a:custGeom>
              <a:avLst/>
              <a:gdLst/>
              <a:ahLst/>
              <a:cxnLst/>
              <a:rect l="l" t="t" r="r" b="b"/>
              <a:pathLst>
                <a:path w="208834" h="153053" extrusionOk="0">
                  <a:moveTo>
                    <a:pt x="104450" y="0"/>
                  </a:moveTo>
                  <a:cubicBezTo>
                    <a:pt x="102134" y="0"/>
                    <a:pt x="99785" y="98"/>
                    <a:pt x="97469" y="229"/>
                  </a:cubicBezTo>
                  <a:cubicBezTo>
                    <a:pt x="94566" y="359"/>
                    <a:pt x="91630" y="685"/>
                    <a:pt x="88662" y="1109"/>
                  </a:cubicBezTo>
                  <a:cubicBezTo>
                    <a:pt x="68763" y="3980"/>
                    <a:pt x="50431" y="12853"/>
                    <a:pt x="35687" y="25737"/>
                  </a:cubicBezTo>
                  <a:cubicBezTo>
                    <a:pt x="32164" y="28771"/>
                    <a:pt x="28869" y="32066"/>
                    <a:pt x="25803" y="35523"/>
                  </a:cubicBezTo>
                  <a:cubicBezTo>
                    <a:pt x="15593" y="47136"/>
                    <a:pt x="7895" y="60967"/>
                    <a:pt x="3817" y="76135"/>
                  </a:cubicBezTo>
                  <a:cubicBezTo>
                    <a:pt x="1893" y="83148"/>
                    <a:pt x="751" y="90227"/>
                    <a:pt x="262" y="97371"/>
                  </a:cubicBezTo>
                  <a:cubicBezTo>
                    <a:pt x="1" y="102035"/>
                    <a:pt x="1" y="106667"/>
                    <a:pt x="262" y="111299"/>
                  </a:cubicBezTo>
                  <a:cubicBezTo>
                    <a:pt x="1142" y="124380"/>
                    <a:pt x="4437" y="137232"/>
                    <a:pt x="10113" y="149106"/>
                  </a:cubicBezTo>
                  <a:cubicBezTo>
                    <a:pt x="11287" y="151520"/>
                    <a:pt x="13668" y="153053"/>
                    <a:pt x="16376" y="153053"/>
                  </a:cubicBezTo>
                  <a:lnTo>
                    <a:pt x="192491" y="153053"/>
                  </a:lnTo>
                  <a:cubicBezTo>
                    <a:pt x="195198" y="153053"/>
                    <a:pt x="197612" y="151520"/>
                    <a:pt x="198754" y="149106"/>
                  </a:cubicBezTo>
                  <a:cubicBezTo>
                    <a:pt x="204364" y="137395"/>
                    <a:pt x="207724" y="124445"/>
                    <a:pt x="208540" y="111299"/>
                  </a:cubicBezTo>
                  <a:cubicBezTo>
                    <a:pt x="208735" y="108983"/>
                    <a:pt x="208833" y="106667"/>
                    <a:pt x="208833" y="104351"/>
                  </a:cubicBezTo>
                  <a:cubicBezTo>
                    <a:pt x="208833" y="102068"/>
                    <a:pt x="208735" y="99785"/>
                    <a:pt x="208605" y="97566"/>
                  </a:cubicBezTo>
                  <a:lnTo>
                    <a:pt x="208605" y="97371"/>
                  </a:lnTo>
                  <a:cubicBezTo>
                    <a:pt x="207072" y="74472"/>
                    <a:pt x="198069" y="52812"/>
                    <a:pt x="182998" y="35621"/>
                  </a:cubicBezTo>
                  <a:cubicBezTo>
                    <a:pt x="179965" y="32164"/>
                    <a:pt x="176670" y="28869"/>
                    <a:pt x="173147" y="25803"/>
                  </a:cubicBezTo>
                  <a:cubicBezTo>
                    <a:pt x="173017" y="25640"/>
                    <a:pt x="172821" y="25476"/>
                    <a:pt x="172658" y="25313"/>
                  </a:cubicBezTo>
                  <a:cubicBezTo>
                    <a:pt x="155434" y="10439"/>
                    <a:pt x="133905" y="1762"/>
                    <a:pt x="111398" y="261"/>
                  </a:cubicBezTo>
                  <a:cubicBezTo>
                    <a:pt x="109082" y="98"/>
                    <a:pt x="106766" y="0"/>
                    <a:pt x="1044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33;p39">
              <a:extLst>
                <a:ext uri="{FF2B5EF4-FFF2-40B4-BE49-F238E27FC236}">
                  <a16:creationId xmlns:a16="http://schemas.microsoft.com/office/drawing/2014/main" id="{17CF3DB9-9C11-4C52-8792-DCCEE64CF64F}"/>
                </a:ext>
              </a:extLst>
            </p:cNvPr>
            <p:cNvSpPr/>
            <p:nvPr/>
          </p:nvSpPr>
          <p:spPr>
            <a:xfrm>
              <a:off x="6677064" y="1933637"/>
              <a:ext cx="2609625" cy="3826325"/>
            </a:xfrm>
            <a:custGeom>
              <a:avLst/>
              <a:gdLst/>
              <a:ahLst/>
              <a:cxnLst/>
              <a:rect l="l" t="t" r="r" b="b"/>
              <a:pathLst>
                <a:path w="104385" h="153053" extrusionOk="0">
                  <a:moveTo>
                    <a:pt x="1" y="0"/>
                  </a:moveTo>
                  <a:lnTo>
                    <a:pt x="1" y="153053"/>
                  </a:lnTo>
                  <a:lnTo>
                    <a:pt x="88042" y="153053"/>
                  </a:lnTo>
                  <a:cubicBezTo>
                    <a:pt x="90749" y="153053"/>
                    <a:pt x="93163" y="151520"/>
                    <a:pt x="94305" y="149106"/>
                  </a:cubicBezTo>
                  <a:cubicBezTo>
                    <a:pt x="99915" y="137395"/>
                    <a:pt x="103275" y="124445"/>
                    <a:pt x="104091" y="111299"/>
                  </a:cubicBezTo>
                  <a:cubicBezTo>
                    <a:pt x="104286" y="108983"/>
                    <a:pt x="104384" y="106667"/>
                    <a:pt x="104384" y="104351"/>
                  </a:cubicBezTo>
                  <a:cubicBezTo>
                    <a:pt x="104384" y="102068"/>
                    <a:pt x="104286" y="99785"/>
                    <a:pt x="104156" y="97566"/>
                  </a:cubicBezTo>
                  <a:lnTo>
                    <a:pt x="104156" y="97371"/>
                  </a:lnTo>
                  <a:cubicBezTo>
                    <a:pt x="102623" y="74472"/>
                    <a:pt x="93620" y="52812"/>
                    <a:pt x="78549" y="35621"/>
                  </a:cubicBezTo>
                  <a:cubicBezTo>
                    <a:pt x="75516" y="32164"/>
                    <a:pt x="72221" y="28869"/>
                    <a:pt x="68698" y="25803"/>
                  </a:cubicBezTo>
                  <a:cubicBezTo>
                    <a:pt x="68568" y="25640"/>
                    <a:pt x="68372" y="25476"/>
                    <a:pt x="68209" y="25346"/>
                  </a:cubicBezTo>
                  <a:cubicBezTo>
                    <a:pt x="50985" y="10439"/>
                    <a:pt x="29456" y="1762"/>
                    <a:pt x="6949" y="261"/>
                  </a:cubicBezTo>
                  <a:cubicBezTo>
                    <a:pt x="4633" y="98"/>
                    <a:pt x="2317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34;p39">
              <a:extLst>
                <a:ext uri="{FF2B5EF4-FFF2-40B4-BE49-F238E27FC236}">
                  <a16:creationId xmlns:a16="http://schemas.microsoft.com/office/drawing/2014/main" id="{6B549522-9DB4-4740-9F2E-4BC60AE187D5}"/>
                </a:ext>
              </a:extLst>
            </p:cNvPr>
            <p:cNvSpPr/>
            <p:nvPr/>
          </p:nvSpPr>
          <p:spPr>
            <a:xfrm>
              <a:off x="6502539" y="1933312"/>
              <a:ext cx="348250" cy="695150"/>
            </a:xfrm>
            <a:custGeom>
              <a:avLst/>
              <a:gdLst/>
              <a:ahLst/>
              <a:cxnLst/>
              <a:rect l="l" t="t" r="r" b="b"/>
              <a:pathLst>
                <a:path w="13930" h="27806" extrusionOk="0">
                  <a:moveTo>
                    <a:pt x="6836" y="1"/>
                  </a:moveTo>
                  <a:cubicBezTo>
                    <a:pt x="4571" y="1"/>
                    <a:pt x="2294" y="82"/>
                    <a:pt x="1" y="242"/>
                  </a:cubicBezTo>
                  <a:lnTo>
                    <a:pt x="1" y="20857"/>
                  </a:lnTo>
                  <a:cubicBezTo>
                    <a:pt x="1" y="24707"/>
                    <a:pt x="3132" y="27805"/>
                    <a:pt x="6982" y="27805"/>
                  </a:cubicBezTo>
                  <a:cubicBezTo>
                    <a:pt x="10831" y="27805"/>
                    <a:pt x="13930" y="24707"/>
                    <a:pt x="13930" y="20857"/>
                  </a:cubicBezTo>
                  <a:lnTo>
                    <a:pt x="13930" y="274"/>
                  </a:lnTo>
                  <a:cubicBezTo>
                    <a:pt x="11575" y="91"/>
                    <a:pt x="9212" y="1"/>
                    <a:pt x="6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35;p39">
              <a:extLst>
                <a:ext uri="{FF2B5EF4-FFF2-40B4-BE49-F238E27FC236}">
                  <a16:creationId xmlns:a16="http://schemas.microsoft.com/office/drawing/2014/main" id="{5D8FAD79-6C54-4023-9468-CDC081021886}"/>
                </a:ext>
              </a:extLst>
            </p:cNvPr>
            <p:cNvSpPr/>
            <p:nvPr/>
          </p:nvSpPr>
          <p:spPr>
            <a:xfrm>
              <a:off x="4710914" y="2577062"/>
              <a:ext cx="680950" cy="663225"/>
            </a:xfrm>
            <a:custGeom>
              <a:avLst/>
              <a:gdLst/>
              <a:ahLst/>
              <a:cxnLst/>
              <a:rect l="l" t="t" r="r" b="b"/>
              <a:pathLst>
                <a:path w="27238" h="26529" extrusionOk="0">
                  <a:moveTo>
                    <a:pt x="9884" y="0"/>
                  </a:moveTo>
                  <a:cubicBezTo>
                    <a:pt x="6361" y="3034"/>
                    <a:pt x="3066" y="6329"/>
                    <a:pt x="0" y="9786"/>
                  </a:cubicBezTo>
                  <a:lnTo>
                    <a:pt x="14712" y="24498"/>
                  </a:lnTo>
                  <a:cubicBezTo>
                    <a:pt x="16049" y="25852"/>
                    <a:pt x="17819" y="26529"/>
                    <a:pt x="19596" y="26529"/>
                  </a:cubicBezTo>
                  <a:cubicBezTo>
                    <a:pt x="21374" y="26529"/>
                    <a:pt x="23160" y="25852"/>
                    <a:pt x="24530" y="24498"/>
                  </a:cubicBezTo>
                  <a:cubicBezTo>
                    <a:pt x="27238" y="21758"/>
                    <a:pt x="27238" y="17354"/>
                    <a:pt x="24530" y="14679"/>
                  </a:cubicBezTo>
                  <a:lnTo>
                    <a:pt x="98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36;p39">
              <a:extLst>
                <a:ext uri="{FF2B5EF4-FFF2-40B4-BE49-F238E27FC236}">
                  <a16:creationId xmlns:a16="http://schemas.microsoft.com/office/drawing/2014/main" id="{638267E0-C68E-4CAA-8D01-3EEAB6672F71}"/>
                </a:ext>
              </a:extLst>
            </p:cNvPr>
            <p:cNvSpPr/>
            <p:nvPr/>
          </p:nvSpPr>
          <p:spPr>
            <a:xfrm>
              <a:off x="4072364" y="4367887"/>
              <a:ext cx="740500" cy="348250"/>
            </a:xfrm>
            <a:custGeom>
              <a:avLst/>
              <a:gdLst/>
              <a:ahLst/>
              <a:cxnLst/>
              <a:rect l="l" t="t" r="r" b="b"/>
              <a:pathLst>
                <a:path w="29620" h="13930" extrusionOk="0">
                  <a:moveTo>
                    <a:pt x="1" y="1"/>
                  </a:moveTo>
                  <a:lnTo>
                    <a:pt x="1" y="13929"/>
                  </a:lnTo>
                  <a:lnTo>
                    <a:pt x="22672" y="13929"/>
                  </a:lnTo>
                  <a:cubicBezTo>
                    <a:pt x="26521" y="13929"/>
                    <a:pt x="29620" y="10830"/>
                    <a:pt x="29620" y="6981"/>
                  </a:cubicBezTo>
                  <a:cubicBezTo>
                    <a:pt x="29620" y="3132"/>
                    <a:pt x="26521" y="1"/>
                    <a:pt x="22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37;p39">
              <a:extLst>
                <a:ext uri="{FF2B5EF4-FFF2-40B4-BE49-F238E27FC236}">
                  <a16:creationId xmlns:a16="http://schemas.microsoft.com/office/drawing/2014/main" id="{87C73C34-755B-4228-9EEE-075F7FD9D8B2}"/>
                </a:ext>
              </a:extLst>
            </p:cNvPr>
            <p:cNvSpPr/>
            <p:nvPr/>
          </p:nvSpPr>
          <p:spPr>
            <a:xfrm>
              <a:off x="8591039" y="4367887"/>
              <a:ext cx="689925" cy="348250"/>
            </a:xfrm>
            <a:custGeom>
              <a:avLst/>
              <a:gdLst/>
              <a:ahLst/>
              <a:cxnLst/>
              <a:rect l="l" t="t" r="r" b="b"/>
              <a:pathLst>
                <a:path w="27597" h="13930" extrusionOk="0">
                  <a:moveTo>
                    <a:pt x="6948" y="1"/>
                  </a:moveTo>
                  <a:cubicBezTo>
                    <a:pt x="3099" y="1"/>
                    <a:pt x="0" y="3132"/>
                    <a:pt x="0" y="6981"/>
                  </a:cubicBezTo>
                  <a:cubicBezTo>
                    <a:pt x="0" y="10830"/>
                    <a:pt x="3099" y="13929"/>
                    <a:pt x="6948" y="13929"/>
                  </a:cubicBezTo>
                  <a:lnTo>
                    <a:pt x="27532" y="13929"/>
                  </a:lnTo>
                  <a:lnTo>
                    <a:pt x="27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38;p39">
              <a:extLst>
                <a:ext uri="{FF2B5EF4-FFF2-40B4-BE49-F238E27FC236}">
                  <a16:creationId xmlns:a16="http://schemas.microsoft.com/office/drawing/2014/main" id="{7083AC56-85C2-4177-ADDC-F2CE46D2CDA7}"/>
                </a:ext>
              </a:extLst>
            </p:cNvPr>
            <p:cNvSpPr/>
            <p:nvPr/>
          </p:nvSpPr>
          <p:spPr>
            <a:xfrm>
              <a:off x="7962289" y="2578687"/>
              <a:ext cx="678525" cy="661600"/>
            </a:xfrm>
            <a:custGeom>
              <a:avLst/>
              <a:gdLst/>
              <a:ahLst/>
              <a:cxnLst/>
              <a:rect l="l" t="t" r="r" b="b"/>
              <a:pathLst>
                <a:path w="27141" h="26464" extrusionOk="0">
                  <a:moveTo>
                    <a:pt x="17289" y="1"/>
                  </a:moveTo>
                  <a:lnTo>
                    <a:pt x="2675" y="14614"/>
                  </a:lnTo>
                  <a:cubicBezTo>
                    <a:pt x="0" y="17289"/>
                    <a:pt x="0" y="21693"/>
                    <a:pt x="2675" y="24433"/>
                  </a:cubicBezTo>
                  <a:cubicBezTo>
                    <a:pt x="4045" y="25787"/>
                    <a:pt x="5831" y="26464"/>
                    <a:pt x="7613" y="26464"/>
                  </a:cubicBezTo>
                  <a:cubicBezTo>
                    <a:pt x="9395" y="26464"/>
                    <a:pt x="11173" y="25787"/>
                    <a:pt x="12527" y="24433"/>
                  </a:cubicBezTo>
                  <a:lnTo>
                    <a:pt x="27140" y="9819"/>
                  </a:lnTo>
                  <a:cubicBezTo>
                    <a:pt x="24107" y="6362"/>
                    <a:pt x="20812" y="3067"/>
                    <a:pt x="17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39;p39">
              <a:extLst>
                <a:ext uri="{FF2B5EF4-FFF2-40B4-BE49-F238E27FC236}">
                  <a16:creationId xmlns:a16="http://schemas.microsoft.com/office/drawing/2014/main" id="{16AC33CE-C3A0-46BD-8D95-C82F97053196}"/>
                </a:ext>
              </a:extLst>
            </p:cNvPr>
            <p:cNvSpPr/>
            <p:nvPr/>
          </p:nvSpPr>
          <p:spPr>
            <a:xfrm>
              <a:off x="5110489" y="2976662"/>
              <a:ext cx="2673225" cy="2087700"/>
            </a:xfrm>
            <a:custGeom>
              <a:avLst/>
              <a:gdLst/>
              <a:ahLst/>
              <a:cxnLst/>
              <a:rect l="l" t="t" r="r" b="b"/>
              <a:pathLst>
                <a:path w="106929" h="83508" extrusionOk="0">
                  <a:moveTo>
                    <a:pt x="62664" y="0"/>
                  </a:moveTo>
                  <a:cubicBezTo>
                    <a:pt x="28119" y="0"/>
                    <a:pt x="1" y="28086"/>
                    <a:pt x="1" y="62630"/>
                  </a:cubicBezTo>
                  <a:cubicBezTo>
                    <a:pt x="1" y="67915"/>
                    <a:pt x="686" y="73199"/>
                    <a:pt x="1991" y="78288"/>
                  </a:cubicBezTo>
                  <a:cubicBezTo>
                    <a:pt x="2787" y="81418"/>
                    <a:pt x="5616" y="83508"/>
                    <a:pt x="8710" y="83508"/>
                  </a:cubicBezTo>
                  <a:cubicBezTo>
                    <a:pt x="9292" y="83508"/>
                    <a:pt x="9883" y="83434"/>
                    <a:pt x="10472" y="83279"/>
                  </a:cubicBezTo>
                  <a:cubicBezTo>
                    <a:pt x="14190" y="82333"/>
                    <a:pt x="16441" y="78516"/>
                    <a:pt x="15463" y="74798"/>
                  </a:cubicBezTo>
                  <a:cubicBezTo>
                    <a:pt x="14451" y="70851"/>
                    <a:pt x="13929" y="66773"/>
                    <a:pt x="13929" y="62630"/>
                  </a:cubicBezTo>
                  <a:cubicBezTo>
                    <a:pt x="13929" y="35752"/>
                    <a:pt x="35785" y="13896"/>
                    <a:pt x="62664" y="13896"/>
                  </a:cubicBezTo>
                  <a:cubicBezTo>
                    <a:pt x="76070" y="13896"/>
                    <a:pt x="88270" y="19376"/>
                    <a:pt x="97078" y="28184"/>
                  </a:cubicBezTo>
                  <a:lnTo>
                    <a:pt x="106733" y="18561"/>
                  </a:lnTo>
                  <a:lnTo>
                    <a:pt x="106929" y="18365"/>
                  </a:lnTo>
                  <a:cubicBezTo>
                    <a:pt x="95577" y="7013"/>
                    <a:pt x="79919" y="0"/>
                    <a:pt x="62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40;p39">
              <a:extLst>
                <a:ext uri="{FF2B5EF4-FFF2-40B4-BE49-F238E27FC236}">
                  <a16:creationId xmlns:a16="http://schemas.microsoft.com/office/drawing/2014/main" id="{89ECB1B3-3DD3-4A8A-843D-C447BD1FC7D7}"/>
                </a:ext>
              </a:extLst>
            </p:cNvPr>
            <p:cNvSpPr/>
            <p:nvPr/>
          </p:nvSpPr>
          <p:spPr>
            <a:xfrm>
              <a:off x="6677064" y="2976662"/>
              <a:ext cx="1106650" cy="704600"/>
            </a:xfrm>
            <a:custGeom>
              <a:avLst/>
              <a:gdLst/>
              <a:ahLst/>
              <a:cxnLst/>
              <a:rect l="l" t="t" r="r" b="b"/>
              <a:pathLst>
                <a:path w="44266" h="28184" extrusionOk="0">
                  <a:moveTo>
                    <a:pt x="1" y="0"/>
                  </a:moveTo>
                  <a:lnTo>
                    <a:pt x="1" y="13896"/>
                  </a:lnTo>
                  <a:cubicBezTo>
                    <a:pt x="13407" y="13896"/>
                    <a:pt x="25607" y="19376"/>
                    <a:pt x="34415" y="28184"/>
                  </a:cubicBezTo>
                  <a:lnTo>
                    <a:pt x="44266" y="18365"/>
                  </a:lnTo>
                  <a:cubicBezTo>
                    <a:pt x="32914" y="7013"/>
                    <a:pt x="1725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41;p39">
              <a:extLst>
                <a:ext uri="{FF2B5EF4-FFF2-40B4-BE49-F238E27FC236}">
                  <a16:creationId xmlns:a16="http://schemas.microsoft.com/office/drawing/2014/main" id="{E57A45AE-8565-4118-8056-144A1BF7A9C2}"/>
                </a:ext>
              </a:extLst>
            </p:cNvPr>
            <p:cNvSpPr/>
            <p:nvPr/>
          </p:nvSpPr>
          <p:spPr>
            <a:xfrm>
              <a:off x="7537414" y="3435787"/>
              <a:ext cx="705425" cy="1628400"/>
            </a:xfrm>
            <a:custGeom>
              <a:avLst/>
              <a:gdLst/>
              <a:ahLst/>
              <a:cxnLst/>
              <a:rect l="l" t="t" r="r" b="b"/>
              <a:pathLst>
                <a:path w="28217" h="65136" extrusionOk="0">
                  <a:moveTo>
                    <a:pt x="9852" y="0"/>
                  </a:moveTo>
                  <a:lnTo>
                    <a:pt x="1" y="9819"/>
                  </a:lnTo>
                  <a:cubicBezTo>
                    <a:pt x="8841" y="18659"/>
                    <a:pt x="14288" y="30826"/>
                    <a:pt x="14288" y="44265"/>
                  </a:cubicBezTo>
                  <a:cubicBezTo>
                    <a:pt x="14288" y="48408"/>
                    <a:pt x="13766" y="52486"/>
                    <a:pt x="12755" y="56433"/>
                  </a:cubicBezTo>
                  <a:cubicBezTo>
                    <a:pt x="11809" y="60151"/>
                    <a:pt x="14027" y="63968"/>
                    <a:pt x="17778" y="64914"/>
                  </a:cubicBezTo>
                  <a:cubicBezTo>
                    <a:pt x="18347" y="65064"/>
                    <a:pt x="18924" y="65136"/>
                    <a:pt x="19495" y="65136"/>
                  </a:cubicBezTo>
                  <a:cubicBezTo>
                    <a:pt x="22525" y="65136"/>
                    <a:pt x="25403" y="63107"/>
                    <a:pt x="26227" y="59923"/>
                  </a:cubicBezTo>
                  <a:cubicBezTo>
                    <a:pt x="27532" y="54834"/>
                    <a:pt x="28217" y="49550"/>
                    <a:pt x="28217" y="44265"/>
                  </a:cubicBezTo>
                  <a:cubicBezTo>
                    <a:pt x="28217" y="26977"/>
                    <a:pt x="21203" y="11319"/>
                    <a:pt x="9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42;p39">
              <a:extLst>
                <a:ext uri="{FF2B5EF4-FFF2-40B4-BE49-F238E27FC236}">
                  <a16:creationId xmlns:a16="http://schemas.microsoft.com/office/drawing/2014/main" id="{2F461A39-0B48-4ECA-916A-A3F738BC5777}"/>
                </a:ext>
              </a:extLst>
            </p:cNvPr>
            <p:cNvSpPr/>
            <p:nvPr/>
          </p:nvSpPr>
          <p:spPr>
            <a:xfrm>
              <a:off x="6677064" y="1933637"/>
              <a:ext cx="173725" cy="694825"/>
            </a:xfrm>
            <a:custGeom>
              <a:avLst/>
              <a:gdLst/>
              <a:ahLst/>
              <a:cxnLst/>
              <a:rect l="l" t="t" r="r" b="b"/>
              <a:pathLst>
                <a:path w="6949" h="27793" extrusionOk="0">
                  <a:moveTo>
                    <a:pt x="1" y="0"/>
                  </a:moveTo>
                  <a:lnTo>
                    <a:pt x="1" y="27792"/>
                  </a:lnTo>
                  <a:cubicBezTo>
                    <a:pt x="3850" y="27792"/>
                    <a:pt x="6949" y="24694"/>
                    <a:pt x="6949" y="20844"/>
                  </a:cubicBezTo>
                  <a:lnTo>
                    <a:pt x="6949" y="261"/>
                  </a:lnTo>
                  <a:cubicBezTo>
                    <a:pt x="4633" y="98"/>
                    <a:pt x="2317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43;p39">
              <a:extLst>
                <a:ext uri="{FF2B5EF4-FFF2-40B4-BE49-F238E27FC236}">
                  <a16:creationId xmlns:a16="http://schemas.microsoft.com/office/drawing/2014/main" id="{CF542890-1A1A-4B9F-AA96-B6DF96AEB2A7}"/>
                </a:ext>
              </a:extLst>
            </p:cNvPr>
            <p:cNvSpPr/>
            <p:nvPr/>
          </p:nvSpPr>
          <p:spPr>
            <a:xfrm>
              <a:off x="6155139" y="4020487"/>
              <a:ext cx="1043875" cy="1043875"/>
            </a:xfrm>
            <a:custGeom>
              <a:avLst/>
              <a:gdLst/>
              <a:ahLst/>
              <a:cxnLst/>
              <a:rect l="l" t="t" r="r" b="b"/>
              <a:pathLst>
                <a:path w="41755" h="41755" extrusionOk="0">
                  <a:moveTo>
                    <a:pt x="20878" y="1"/>
                  </a:moveTo>
                  <a:cubicBezTo>
                    <a:pt x="9363" y="1"/>
                    <a:pt x="1" y="9362"/>
                    <a:pt x="1" y="20877"/>
                  </a:cubicBezTo>
                  <a:cubicBezTo>
                    <a:pt x="1" y="32392"/>
                    <a:pt x="9363" y="41754"/>
                    <a:pt x="20878" y="41754"/>
                  </a:cubicBezTo>
                  <a:cubicBezTo>
                    <a:pt x="32392" y="41754"/>
                    <a:pt x="41754" y="32392"/>
                    <a:pt x="41754" y="20877"/>
                  </a:cubicBezTo>
                  <a:cubicBezTo>
                    <a:pt x="41754" y="9362"/>
                    <a:pt x="32392" y="1"/>
                    <a:pt x="2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44;p39">
              <a:extLst>
                <a:ext uri="{FF2B5EF4-FFF2-40B4-BE49-F238E27FC236}">
                  <a16:creationId xmlns:a16="http://schemas.microsoft.com/office/drawing/2014/main" id="{528EC2BB-79FD-4AC4-BB3A-E1D9BA46D8A3}"/>
                </a:ext>
              </a:extLst>
            </p:cNvPr>
            <p:cNvSpPr/>
            <p:nvPr/>
          </p:nvSpPr>
          <p:spPr>
            <a:xfrm>
              <a:off x="6731714" y="3377062"/>
              <a:ext cx="1127025" cy="1093000"/>
            </a:xfrm>
            <a:custGeom>
              <a:avLst/>
              <a:gdLst/>
              <a:ahLst/>
              <a:cxnLst/>
              <a:rect l="l" t="t" r="r" b="b"/>
              <a:pathLst>
                <a:path w="45081" h="43720" extrusionOk="0">
                  <a:moveTo>
                    <a:pt x="37435" y="1"/>
                  </a:moveTo>
                  <a:cubicBezTo>
                    <a:pt x="35654" y="1"/>
                    <a:pt x="33876" y="686"/>
                    <a:pt x="32522" y="2056"/>
                  </a:cubicBezTo>
                  <a:lnTo>
                    <a:pt x="2740" y="31838"/>
                  </a:lnTo>
                  <a:cubicBezTo>
                    <a:pt x="0" y="34578"/>
                    <a:pt x="0" y="38981"/>
                    <a:pt x="2740" y="41689"/>
                  </a:cubicBezTo>
                  <a:cubicBezTo>
                    <a:pt x="4094" y="43042"/>
                    <a:pt x="5872" y="43719"/>
                    <a:pt x="7649" y="43719"/>
                  </a:cubicBezTo>
                  <a:cubicBezTo>
                    <a:pt x="9427" y="43719"/>
                    <a:pt x="11205" y="43042"/>
                    <a:pt x="12559" y="41689"/>
                  </a:cubicBezTo>
                  <a:lnTo>
                    <a:pt x="42373" y="11874"/>
                  </a:lnTo>
                  <a:cubicBezTo>
                    <a:pt x="45081" y="9167"/>
                    <a:pt x="45081" y="4763"/>
                    <a:pt x="42373" y="2056"/>
                  </a:cubicBezTo>
                  <a:cubicBezTo>
                    <a:pt x="41003" y="686"/>
                    <a:pt x="39217" y="1"/>
                    <a:pt x="37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45;p39">
              <a:extLst>
                <a:ext uri="{FF2B5EF4-FFF2-40B4-BE49-F238E27FC236}">
                  <a16:creationId xmlns:a16="http://schemas.microsoft.com/office/drawing/2014/main" id="{B9317F57-EC46-4019-BC3B-2AE511526613}"/>
                </a:ext>
              </a:extLst>
            </p:cNvPr>
            <p:cNvSpPr/>
            <p:nvPr/>
          </p:nvSpPr>
          <p:spPr>
            <a:xfrm>
              <a:off x="6677064" y="4020487"/>
              <a:ext cx="521950" cy="1043875"/>
            </a:xfrm>
            <a:custGeom>
              <a:avLst/>
              <a:gdLst/>
              <a:ahLst/>
              <a:cxnLst/>
              <a:rect l="l" t="t" r="r" b="b"/>
              <a:pathLst>
                <a:path w="20878" h="41755" extrusionOk="0">
                  <a:moveTo>
                    <a:pt x="1" y="1"/>
                  </a:moveTo>
                  <a:lnTo>
                    <a:pt x="1" y="41754"/>
                  </a:lnTo>
                  <a:cubicBezTo>
                    <a:pt x="11515" y="41754"/>
                    <a:pt x="20877" y="32392"/>
                    <a:pt x="20877" y="20877"/>
                  </a:cubicBezTo>
                  <a:cubicBezTo>
                    <a:pt x="20877" y="9362"/>
                    <a:pt x="11515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1046;p39">
            <a:extLst>
              <a:ext uri="{FF2B5EF4-FFF2-40B4-BE49-F238E27FC236}">
                <a16:creationId xmlns:a16="http://schemas.microsoft.com/office/drawing/2014/main" id="{C6695926-12E1-4D1F-BE86-4BEB8C96594E}"/>
              </a:ext>
            </a:extLst>
          </p:cNvPr>
          <p:cNvGrpSpPr/>
          <p:nvPr/>
        </p:nvGrpSpPr>
        <p:grpSpPr>
          <a:xfrm>
            <a:off x="6710992" y="861058"/>
            <a:ext cx="639352" cy="682523"/>
            <a:chOff x="6743649" y="1840772"/>
            <a:chExt cx="4424925" cy="5219200"/>
          </a:xfrm>
        </p:grpSpPr>
        <p:sp>
          <p:nvSpPr>
            <p:cNvPr id="73" name="Google Shape;1047;p39">
              <a:extLst>
                <a:ext uri="{FF2B5EF4-FFF2-40B4-BE49-F238E27FC236}">
                  <a16:creationId xmlns:a16="http://schemas.microsoft.com/office/drawing/2014/main" id="{946B4929-11A5-474C-8BB8-76C39EE081BF}"/>
                </a:ext>
              </a:extLst>
            </p:cNvPr>
            <p:cNvSpPr/>
            <p:nvPr/>
          </p:nvSpPr>
          <p:spPr>
            <a:xfrm>
              <a:off x="6743649" y="1840772"/>
              <a:ext cx="4424925" cy="5219200"/>
            </a:xfrm>
            <a:custGeom>
              <a:avLst/>
              <a:gdLst/>
              <a:ahLst/>
              <a:cxnLst/>
              <a:rect l="l" t="t" r="r" b="b"/>
              <a:pathLst>
                <a:path w="176997" h="208768" extrusionOk="0">
                  <a:moveTo>
                    <a:pt x="47658" y="0"/>
                  </a:moveTo>
                  <a:cubicBezTo>
                    <a:pt x="43875" y="0"/>
                    <a:pt x="40841" y="3034"/>
                    <a:pt x="40841" y="6818"/>
                  </a:cubicBezTo>
                  <a:cubicBezTo>
                    <a:pt x="40841" y="17876"/>
                    <a:pt x="25281" y="27238"/>
                    <a:pt x="6818" y="27238"/>
                  </a:cubicBezTo>
                  <a:cubicBezTo>
                    <a:pt x="3035" y="27238"/>
                    <a:pt x="1" y="30271"/>
                    <a:pt x="1" y="34023"/>
                  </a:cubicBezTo>
                  <a:lnTo>
                    <a:pt x="1" y="88628"/>
                  </a:lnTo>
                  <a:cubicBezTo>
                    <a:pt x="1" y="143038"/>
                    <a:pt x="34708" y="191218"/>
                    <a:pt x="86378" y="208408"/>
                  </a:cubicBezTo>
                  <a:cubicBezTo>
                    <a:pt x="87096" y="208637"/>
                    <a:pt x="87781" y="208767"/>
                    <a:pt x="88499" y="208767"/>
                  </a:cubicBezTo>
                  <a:cubicBezTo>
                    <a:pt x="89216" y="208767"/>
                    <a:pt x="89966" y="208637"/>
                    <a:pt x="90619" y="208408"/>
                  </a:cubicBezTo>
                  <a:cubicBezTo>
                    <a:pt x="142289" y="191218"/>
                    <a:pt x="176996" y="143038"/>
                    <a:pt x="176996" y="88628"/>
                  </a:cubicBezTo>
                  <a:lnTo>
                    <a:pt x="176996" y="34023"/>
                  </a:lnTo>
                  <a:cubicBezTo>
                    <a:pt x="176996" y="30271"/>
                    <a:pt x="173963" y="27238"/>
                    <a:pt x="170179" y="27238"/>
                  </a:cubicBezTo>
                  <a:cubicBezTo>
                    <a:pt x="151716" y="27238"/>
                    <a:pt x="136156" y="17876"/>
                    <a:pt x="136156" y="6818"/>
                  </a:cubicBezTo>
                  <a:cubicBezTo>
                    <a:pt x="136156" y="3034"/>
                    <a:pt x="133123" y="0"/>
                    <a:pt x="129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48;p39">
              <a:extLst>
                <a:ext uri="{FF2B5EF4-FFF2-40B4-BE49-F238E27FC236}">
                  <a16:creationId xmlns:a16="http://schemas.microsoft.com/office/drawing/2014/main" id="{D03B51E1-C09E-4EFB-A896-847CD17A1D17}"/>
                </a:ext>
              </a:extLst>
            </p:cNvPr>
            <p:cNvSpPr/>
            <p:nvPr/>
          </p:nvSpPr>
          <p:spPr>
            <a:xfrm>
              <a:off x="8956099" y="1840772"/>
              <a:ext cx="2212475" cy="5219200"/>
            </a:xfrm>
            <a:custGeom>
              <a:avLst/>
              <a:gdLst/>
              <a:ahLst/>
              <a:cxnLst/>
              <a:rect l="l" t="t" r="r" b="b"/>
              <a:pathLst>
                <a:path w="88499" h="208768" extrusionOk="0">
                  <a:moveTo>
                    <a:pt x="1" y="0"/>
                  </a:moveTo>
                  <a:lnTo>
                    <a:pt x="1" y="208767"/>
                  </a:lnTo>
                  <a:cubicBezTo>
                    <a:pt x="718" y="208767"/>
                    <a:pt x="1468" y="208637"/>
                    <a:pt x="2121" y="208408"/>
                  </a:cubicBezTo>
                  <a:cubicBezTo>
                    <a:pt x="53791" y="191218"/>
                    <a:pt x="88498" y="143038"/>
                    <a:pt x="88498" y="88628"/>
                  </a:cubicBezTo>
                  <a:lnTo>
                    <a:pt x="88498" y="34023"/>
                  </a:lnTo>
                  <a:cubicBezTo>
                    <a:pt x="88498" y="30271"/>
                    <a:pt x="85465" y="27238"/>
                    <a:pt x="81681" y="27238"/>
                  </a:cubicBezTo>
                  <a:cubicBezTo>
                    <a:pt x="63218" y="27238"/>
                    <a:pt x="47658" y="17876"/>
                    <a:pt x="47658" y="6818"/>
                  </a:cubicBezTo>
                  <a:cubicBezTo>
                    <a:pt x="47658" y="3034"/>
                    <a:pt x="44625" y="0"/>
                    <a:pt x="40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49;p39">
              <a:extLst>
                <a:ext uri="{FF2B5EF4-FFF2-40B4-BE49-F238E27FC236}">
                  <a16:creationId xmlns:a16="http://schemas.microsoft.com/office/drawing/2014/main" id="{3D9043B4-7551-49E1-825C-6CAFF58636AE}"/>
                </a:ext>
              </a:extLst>
            </p:cNvPr>
            <p:cNvSpPr/>
            <p:nvPr/>
          </p:nvSpPr>
          <p:spPr>
            <a:xfrm>
              <a:off x="7424599" y="2521697"/>
              <a:ext cx="3063025" cy="3808400"/>
            </a:xfrm>
            <a:custGeom>
              <a:avLst/>
              <a:gdLst/>
              <a:ahLst/>
              <a:cxnLst/>
              <a:rect l="l" t="t" r="r" b="b"/>
              <a:pathLst>
                <a:path w="122521" h="152336" extrusionOk="0">
                  <a:moveTo>
                    <a:pt x="38785" y="1"/>
                  </a:moveTo>
                  <a:cubicBezTo>
                    <a:pt x="36633" y="1"/>
                    <a:pt x="34545" y="1077"/>
                    <a:pt x="33273" y="2839"/>
                  </a:cubicBezTo>
                  <a:cubicBezTo>
                    <a:pt x="26912" y="11874"/>
                    <a:pt x="16702" y="19116"/>
                    <a:pt x="4632" y="23193"/>
                  </a:cubicBezTo>
                  <a:cubicBezTo>
                    <a:pt x="1860" y="24139"/>
                    <a:pt x="0" y="26716"/>
                    <a:pt x="0" y="29619"/>
                  </a:cubicBezTo>
                  <a:lnTo>
                    <a:pt x="0" y="61391"/>
                  </a:lnTo>
                  <a:cubicBezTo>
                    <a:pt x="0" y="98871"/>
                    <a:pt x="21236" y="133090"/>
                    <a:pt x="54443" y="149856"/>
                  </a:cubicBezTo>
                  <a:cubicBezTo>
                    <a:pt x="55780" y="150476"/>
                    <a:pt x="57118" y="151128"/>
                    <a:pt x="58488" y="151748"/>
                  </a:cubicBezTo>
                  <a:cubicBezTo>
                    <a:pt x="59369" y="152107"/>
                    <a:pt x="60347" y="152335"/>
                    <a:pt x="61261" y="152335"/>
                  </a:cubicBezTo>
                  <a:cubicBezTo>
                    <a:pt x="62207" y="152335"/>
                    <a:pt x="63153" y="152107"/>
                    <a:pt x="64033" y="151748"/>
                  </a:cubicBezTo>
                  <a:cubicBezTo>
                    <a:pt x="65403" y="151128"/>
                    <a:pt x="66741" y="150476"/>
                    <a:pt x="68078" y="149856"/>
                  </a:cubicBezTo>
                  <a:cubicBezTo>
                    <a:pt x="101285" y="133090"/>
                    <a:pt x="122521" y="98871"/>
                    <a:pt x="122521" y="61391"/>
                  </a:cubicBezTo>
                  <a:lnTo>
                    <a:pt x="122521" y="29619"/>
                  </a:lnTo>
                  <a:cubicBezTo>
                    <a:pt x="122521" y="26716"/>
                    <a:pt x="120661" y="24139"/>
                    <a:pt x="117889" y="23193"/>
                  </a:cubicBezTo>
                  <a:cubicBezTo>
                    <a:pt x="105819" y="19116"/>
                    <a:pt x="95609" y="11874"/>
                    <a:pt x="89248" y="2839"/>
                  </a:cubicBezTo>
                  <a:cubicBezTo>
                    <a:pt x="87976" y="1077"/>
                    <a:pt x="85889" y="1"/>
                    <a:pt x="83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50;p39">
              <a:extLst>
                <a:ext uri="{FF2B5EF4-FFF2-40B4-BE49-F238E27FC236}">
                  <a16:creationId xmlns:a16="http://schemas.microsoft.com/office/drawing/2014/main" id="{05755914-9E84-44BD-B53F-C50BC768ACE1}"/>
                </a:ext>
              </a:extLst>
            </p:cNvPr>
            <p:cNvSpPr/>
            <p:nvPr/>
          </p:nvSpPr>
          <p:spPr>
            <a:xfrm>
              <a:off x="8956099" y="2521697"/>
              <a:ext cx="1531525" cy="3808400"/>
            </a:xfrm>
            <a:custGeom>
              <a:avLst/>
              <a:gdLst/>
              <a:ahLst/>
              <a:cxnLst/>
              <a:rect l="l" t="t" r="r" b="b"/>
              <a:pathLst>
                <a:path w="61261" h="152336" extrusionOk="0">
                  <a:moveTo>
                    <a:pt x="1" y="1"/>
                  </a:moveTo>
                  <a:lnTo>
                    <a:pt x="1" y="152335"/>
                  </a:lnTo>
                  <a:cubicBezTo>
                    <a:pt x="947" y="152335"/>
                    <a:pt x="1893" y="152107"/>
                    <a:pt x="2773" y="151748"/>
                  </a:cubicBezTo>
                  <a:cubicBezTo>
                    <a:pt x="4143" y="151128"/>
                    <a:pt x="5481" y="150476"/>
                    <a:pt x="6818" y="149856"/>
                  </a:cubicBezTo>
                  <a:cubicBezTo>
                    <a:pt x="40025" y="133090"/>
                    <a:pt x="61261" y="98871"/>
                    <a:pt x="61261" y="61391"/>
                  </a:cubicBezTo>
                  <a:lnTo>
                    <a:pt x="61261" y="29619"/>
                  </a:lnTo>
                  <a:cubicBezTo>
                    <a:pt x="61261" y="26716"/>
                    <a:pt x="59401" y="24139"/>
                    <a:pt x="56629" y="23193"/>
                  </a:cubicBezTo>
                  <a:cubicBezTo>
                    <a:pt x="44559" y="19116"/>
                    <a:pt x="34349" y="11874"/>
                    <a:pt x="27988" y="2839"/>
                  </a:cubicBezTo>
                  <a:cubicBezTo>
                    <a:pt x="26716" y="1077"/>
                    <a:pt x="24629" y="1"/>
                    <a:pt x="22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1583;p62">
            <a:extLst>
              <a:ext uri="{FF2B5EF4-FFF2-40B4-BE49-F238E27FC236}">
                <a16:creationId xmlns:a16="http://schemas.microsoft.com/office/drawing/2014/main" id="{A75BF8CB-5453-412A-8706-E8AFB8800331}"/>
              </a:ext>
            </a:extLst>
          </p:cNvPr>
          <p:cNvGrpSpPr/>
          <p:nvPr/>
        </p:nvGrpSpPr>
        <p:grpSpPr>
          <a:xfrm>
            <a:off x="4228975" y="500825"/>
            <a:ext cx="687137" cy="702503"/>
            <a:chOff x="1573949" y="1336847"/>
            <a:chExt cx="5105025" cy="5219200"/>
          </a:xfrm>
        </p:grpSpPr>
        <p:sp>
          <p:nvSpPr>
            <p:cNvPr id="120" name="Google Shape;1584;p62">
              <a:extLst>
                <a:ext uri="{FF2B5EF4-FFF2-40B4-BE49-F238E27FC236}">
                  <a16:creationId xmlns:a16="http://schemas.microsoft.com/office/drawing/2014/main" id="{DB7B36A0-E024-4F47-B222-B9A95D6D2B51}"/>
                </a:ext>
              </a:extLst>
            </p:cNvPr>
            <p:cNvSpPr/>
            <p:nvPr/>
          </p:nvSpPr>
          <p:spPr>
            <a:xfrm>
              <a:off x="3275899" y="2471197"/>
              <a:ext cx="1701150" cy="1701950"/>
            </a:xfrm>
            <a:custGeom>
              <a:avLst/>
              <a:gdLst/>
              <a:ahLst/>
              <a:cxnLst/>
              <a:rect l="l" t="t" r="r" b="b"/>
              <a:pathLst>
                <a:path w="68046" h="68078" extrusionOk="0">
                  <a:moveTo>
                    <a:pt x="0" y="0"/>
                  </a:moveTo>
                  <a:lnTo>
                    <a:pt x="0" y="68078"/>
                  </a:lnTo>
                  <a:lnTo>
                    <a:pt x="68045" y="68078"/>
                  </a:lnTo>
                  <a:lnTo>
                    <a:pt x="680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85;p62">
              <a:extLst>
                <a:ext uri="{FF2B5EF4-FFF2-40B4-BE49-F238E27FC236}">
                  <a16:creationId xmlns:a16="http://schemas.microsoft.com/office/drawing/2014/main" id="{E6EC97D7-BE53-4ECC-9FA2-94D212C0C698}"/>
                </a:ext>
              </a:extLst>
            </p:cNvPr>
            <p:cNvSpPr/>
            <p:nvPr/>
          </p:nvSpPr>
          <p:spPr>
            <a:xfrm>
              <a:off x="4126449" y="2471197"/>
              <a:ext cx="850600" cy="1701950"/>
            </a:xfrm>
            <a:custGeom>
              <a:avLst/>
              <a:gdLst/>
              <a:ahLst/>
              <a:cxnLst/>
              <a:rect l="l" t="t" r="r" b="b"/>
              <a:pathLst>
                <a:path w="34024" h="68078" extrusionOk="0">
                  <a:moveTo>
                    <a:pt x="1" y="0"/>
                  </a:moveTo>
                  <a:lnTo>
                    <a:pt x="1" y="68078"/>
                  </a:lnTo>
                  <a:lnTo>
                    <a:pt x="34023" y="68078"/>
                  </a:lnTo>
                  <a:lnTo>
                    <a:pt x="340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86;p62">
              <a:extLst>
                <a:ext uri="{FF2B5EF4-FFF2-40B4-BE49-F238E27FC236}">
                  <a16:creationId xmlns:a16="http://schemas.microsoft.com/office/drawing/2014/main" id="{AC664B36-D564-4853-B732-D5C7BA9A5849}"/>
                </a:ext>
              </a:extLst>
            </p:cNvPr>
            <p:cNvSpPr/>
            <p:nvPr/>
          </p:nvSpPr>
          <p:spPr>
            <a:xfrm>
              <a:off x="1573949" y="3152122"/>
              <a:ext cx="5105025" cy="3403925"/>
            </a:xfrm>
            <a:custGeom>
              <a:avLst/>
              <a:gdLst/>
              <a:ahLst/>
              <a:cxnLst/>
              <a:rect l="l" t="t" r="r" b="b"/>
              <a:pathLst>
                <a:path w="204201" h="136157" extrusionOk="0">
                  <a:moveTo>
                    <a:pt x="6785" y="1"/>
                  </a:moveTo>
                  <a:cubicBezTo>
                    <a:pt x="3034" y="1"/>
                    <a:pt x="0" y="3067"/>
                    <a:pt x="0" y="6818"/>
                  </a:cubicBezTo>
                  <a:lnTo>
                    <a:pt x="0" y="129339"/>
                  </a:lnTo>
                  <a:cubicBezTo>
                    <a:pt x="0" y="133122"/>
                    <a:pt x="3034" y="136156"/>
                    <a:pt x="6785" y="136156"/>
                  </a:cubicBezTo>
                  <a:lnTo>
                    <a:pt x="197416" y="136156"/>
                  </a:lnTo>
                  <a:cubicBezTo>
                    <a:pt x="201167" y="136156"/>
                    <a:pt x="204201" y="133122"/>
                    <a:pt x="204201" y="129339"/>
                  </a:cubicBezTo>
                  <a:lnTo>
                    <a:pt x="204201" y="6818"/>
                  </a:lnTo>
                  <a:cubicBezTo>
                    <a:pt x="204201" y="3067"/>
                    <a:pt x="201167" y="1"/>
                    <a:pt x="197416" y="1"/>
                  </a:cubicBezTo>
                  <a:lnTo>
                    <a:pt x="170178" y="1"/>
                  </a:lnTo>
                  <a:cubicBezTo>
                    <a:pt x="166427" y="1"/>
                    <a:pt x="163361" y="3067"/>
                    <a:pt x="163361" y="6818"/>
                  </a:cubicBezTo>
                  <a:lnTo>
                    <a:pt x="163361" y="27238"/>
                  </a:lnTo>
                  <a:lnTo>
                    <a:pt x="149758" y="27238"/>
                  </a:lnTo>
                  <a:lnTo>
                    <a:pt x="149758" y="6818"/>
                  </a:lnTo>
                  <a:cubicBezTo>
                    <a:pt x="149758" y="3067"/>
                    <a:pt x="146692" y="1"/>
                    <a:pt x="142941" y="1"/>
                  </a:cubicBezTo>
                  <a:lnTo>
                    <a:pt x="115703" y="1"/>
                  </a:lnTo>
                  <a:cubicBezTo>
                    <a:pt x="111952" y="1"/>
                    <a:pt x="108918" y="3067"/>
                    <a:pt x="108918" y="6818"/>
                  </a:cubicBezTo>
                  <a:lnTo>
                    <a:pt x="108918" y="27238"/>
                  </a:lnTo>
                  <a:lnTo>
                    <a:pt x="95283" y="27238"/>
                  </a:lnTo>
                  <a:lnTo>
                    <a:pt x="95283" y="6818"/>
                  </a:lnTo>
                  <a:cubicBezTo>
                    <a:pt x="95283" y="3067"/>
                    <a:pt x="92249" y="1"/>
                    <a:pt x="88498" y="1"/>
                  </a:cubicBezTo>
                  <a:lnTo>
                    <a:pt x="61260" y="1"/>
                  </a:lnTo>
                  <a:cubicBezTo>
                    <a:pt x="57509" y="1"/>
                    <a:pt x="54443" y="3067"/>
                    <a:pt x="54443" y="6818"/>
                  </a:cubicBezTo>
                  <a:lnTo>
                    <a:pt x="54443" y="27238"/>
                  </a:lnTo>
                  <a:lnTo>
                    <a:pt x="40840" y="27238"/>
                  </a:lnTo>
                  <a:lnTo>
                    <a:pt x="40840" y="6818"/>
                  </a:lnTo>
                  <a:cubicBezTo>
                    <a:pt x="40840" y="3067"/>
                    <a:pt x="37774" y="1"/>
                    <a:pt x="3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87;p62">
              <a:extLst>
                <a:ext uri="{FF2B5EF4-FFF2-40B4-BE49-F238E27FC236}">
                  <a16:creationId xmlns:a16="http://schemas.microsoft.com/office/drawing/2014/main" id="{B21C729A-3382-4A7E-B6F8-44D635DA93F4}"/>
                </a:ext>
              </a:extLst>
            </p:cNvPr>
            <p:cNvSpPr/>
            <p:nvPr/>
          </p:nvSpPr>
          <p:spPr>
            <a:xfrm>
              <a:off x="4126449" y="3152122"/>
              <a:ext cx="2552525" cy="3403925"/>
            </a:xfrm>
            <a:custGeom>
              <a:avLst/>
              <a:gdLst/>
              <a:ahLst/>
              <a:cxnLst/>
              <a:rect l="l" t="t" r="r" b="b"/>
              <a:pathLst>
                <a:path w="102101" h="136157" extrusionOk="0">
                  <a:moveTo>
                    <a:pt x="13603" y="1"/>
                  </a:moveTo>
                  <a:cubicBezTo>
                    <a:pt x="9852" y="1"/>
                    <a:pt x="6818" y="3067"/>
                    <a:pt x="6818" y="6818"/>
                  </a:cubicBezTo>
                  <a:lnTo>
                    <a:pt x="6818" y="27238"/>
                  </a:lnTo>
                  <a:lnTo>
                    <a:pt x="1" y="27238"/>
                  </a:lnTo>
                  <a:lnTo>
                    <a:pt x="1" y="136156"/>
                  </a:lnTo>
                  <a:lnTo>
                    <a:pt x="95316" y="136156"/>
                  </a:lnTo>
                  <a:cubicBezTo>
                    <a:pt x="99067" y="136156"/>
                    <a:pt x="102101" y="133122"/>
                    <a:pt x="102101" y="129339"/>
                  </a:cubicBezTo>
                  <a:lnTo>
                    <a:pt x="102101" y="6818"/>
                  </a:lnTo>
                  <a:cubicBezTo>
                    <a:pt x="102101" y="3067"/>
                    <a:pt x="99067" y="1"/>
                    <a:pt x="95316" y="1"/>
                  </a:cubicBezTo>
                  <a:lnTo>
                    <a:pt x="68078" y="1"/>
                  </a:lnTo>
                  <a:cubicBezTo>
                    <a:pt x="64327" y="1"/>
                    <a:pt x="61261" y="3067"/>
                    <a:pt x="61261" y="6818"/>
                  </a:cubicBezTo>
                  <a:lnTo>
                    <a:pt x="61261" y="27238"/>
                  </a:lnTo>
                  <a:lnTo>
                    <a:pt x="47658" y="27238"/>
                  </a:lnTo>
                  <a:lnTo>
                    <a:pt x="47658" y="6818"/>
                  </a:lnTo>
                  <a:cubicBezTo>
                    <a:pt x="47658" y="3067"/>
                    <a:pt x="44592" y="1"/>
                    <a:pt x="40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588;p62">
              <a:extLst>
                <a:ext uri="{FF2B5EF4-FFF2-40B4-BE49-F238E27FC236}">
                  <a16:creationId xmlns:a16="http://schemas.microsoft.com/office/drawing/2014/main" id="{C6364886-8E70-4133-95C1-0A47E9D87C3D}"/>
                </a:ext>
              </a:extLst>
            </p:cNvPr>
            <p:cNvSpPr/>
            <p:nvPr/>
          </p:nvSpPr>
          <p:spPr>
            <a:xfrm>
              <a:off x="2921974" y="1337047"/>
              <a:ext cx="2409000" cy="1361700"/>
            </a:xfrm>
            <a:custGeom>
              <a:avLst/>
              <a:gdLst/>
              <a:ahLst/>
              <a:cxnLst/>
              <a:rect l="l" t="t" r="r" b="b"/>
              <a:pathLst>
                <a:path w="96360" h="54468" extrusionOk="0">
                  <a:moveTo>
                    <a:pt x="48180" y="0"/>
                  </a:moveTo>
                  <a:cubicBezTo>
                    <a:pt x="46434" y="0"/>
                    <a:pt x="44689" y="661"/>
                    <a:pt x="43352" y="1982"/>
                  </a:cubicBezTo>
                  <a:lnTo>
                    <a:pt x="2512" y="42822"/>
                  </a:lnTo>
                  <a:cubicBezTo>
                    <a:pt x="587" y="44779"/>
                    <a:pt x="0" y="47715"/>
                    <a:pt x="1044" y="50259"/>
                  </a:cubicBezTo>
                  <a:cubicBezTo>
                    <a:pt x="2088" y="52804"/>
                    <a:pt x="4567" y="54467"/>
                    <a:pt x="7339" y="54467"/>
                  </a:cubicBezTo>
                  <a:lnTo>
                    <a:pt x="89020" y="54467"/>
                  </a:lnTo>
                  <a:cubicBezTo>
                    <a:pt x="91792" y="54467"/>
                    <a:pt x="94271" y="52804"/>
                    <a:pt x="95315" y="50259"/>
                  </a:cubicBezTo>
                  <a:cubicBezTo>
                    <a:pt x="96359" y="47715"/>
                    <a:pt x="95772" y="44779"/>
                    <a:pt x="93847" y="42822"/>
                  </a:cubicBezTo>
                  <a:lnTo>
                    <a:pt x="53007" y="1982"/>
                  </a:lnTo>
                  <a:cubicBezTo>
                    <a:pt x="51670" y="661"/>
                    <a:pt x="49925" y="0"/>
                    <a:pt x="4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589;p62">
              <a:extLst>
                <a:ext uri="{FF2B5EF4-FFF2-40B4-BE49-F238E27FC236}">
                  <a16:creationId xmlns:a16="http://schemas.microsoft.com/office/drawing/2014/main" id="{78DC104E-9492-4A11-81C2-C553BF66B5D0}"/>
                </a:ext>
              </a:extLst>
            </p:cNvPr>
            <p:cNvSpPr/>
            <p:nvPr/>
          </p:nvSpPr>
          <p:spPr>
            <a:xfrm>
              <a:off x="2254074" y="4513997"/>
              <a:ext cx="1021850" cy="1361100"/>
            </a:xfrm>
            <a:custGeom>
              <a:avLst/>
              <a:gdLst/>
              <a:ahLst/>
              <a:cxnLst/>
              <a:rect l="l" t="t" r="r" b="b"/>
              <a:pathLst>
                <a:path w="40874" h="54444" extrusionOk="0">
                  <a:moveTo>
                    <a:pt x="20420" y="1"/>
                  </a:moveTo>
                  <a:cubicBezTo>
                    <a:pt x="9167" y="1"/>
                    <a:pt x="0" y="9167"/>
                    <a:pt x="0" y="20421"/>
                  </a:cubicBezTo>
                  <a:lnTo>
                    <a:pt x="0" y="47659"/>
                  </a:lnTo>
                  <a:cubicBezTo>
                    <a:pt x="0" y="51410"/>
                    <a:pt x="3067" y="54444"/>
                    <a:pt x="6818" y="54444"/>
                  </a:cubicBezTo>
                  <a:lnTo>
                    <a:pt x="34055" y="54444"/>
                  </a:lnTo>
                  <a:cubicBezTo>
                    <a:pt x="37807" y="54444"/>
                    <a:pt x="40873" y="51410"/>
                    <a:pt x="40873" y="47659"/>
                  </a:cubicBezTo>
                  <a:lnTo>
                    <a:pt x="40873" y="20421"/>
                  </a:lnTo>
                  <a:cubicBezTo>
                    <a:pt x="40873" y="9167"/>
                    <a:pt x="31707" y="1"/>
                    <a:pt x="20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590;p62">
              <a:extLst>
                <a:ext uri="{FF2B5EF4-FFF2-40B4-BE49-F238E27FC236}">
                  <a16:creationId xmlns:a16="http://schemas.microsoft.com/office/drawing/2014/main" id="{D94F718C-1E81-439D-99E0-477364E4503B}"/>
                </a:ext>
              </a:extLst>
            </p:cNvPr>
            <p:cNvSpPr/>
            <p:nvPr/>
          </p:nvSpPr>
          <p:spPr>
            <a:xfrm>
              <a:off x="4977024" y="4513997"/>
              <a:ext cx="1021825" cy="1361100"/>
            </a:xfrm>
            <a:custGeom>
              <a:avLst/>
              <a:gdLst/>
              <a:ahLst/>
              <a:cxnLst/>
              <a:rect l="l" t="t" r="r" b="b"/>
              <a:pathLst>
                <a:path w="40873" h="54444" extrusionOk="0">
                  <a:moveTo>
                    <a:pt x="20453" y="1"/>
                  </a:moveTo>
                  <a:cubicBezTo>
                    <a:pt x="9166" y="1"/>
                    <a:pt x="0" y="9167"/>
                    <a:pt x="0" y="20421"/>
                  </a:cubicBezTo>
                  <a:lnTo>
                    <a:pt x="0" y="47659"/>
                  </a:lnTo>
                  <a:cubicBezTo>
                    <a:pt x="0" y="51410"/>
                    <a:pt x="3066" y="54444"/>
                    <a:pt x="6818" y="54444"/>
                  </a:cubicBezTo>
                  <a:lnTo>
                    <a:pt x="34055" y="54444"/>
                  </a:lnTo>
                  <a:cubicBezTo>
                    <a:pt x="37807" y="54444"/>
                    <a:pt x="40873" y="51410"/>
                    <a:pt x="40873" y="47659"/>
                  </a:cubicBezTo>
                  <a:lnTo>
                    <a:pt x="40873" y="20421"/>
                  </a:lnTo>
                  <a:cubicBezTo>
                    <a:pt x="40873" y="9167"/>
                    <a:pt x="31707" y="1"/>
                    <a:pt x="20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91;p62">
              <a:extLst>
                <a:ext uri="{FF2B5EF4-FFF2-40B4-BE49-F238E27FC236}">
                  <a16:creationId xmlns:a16="http://schemas.microsoft.com/office/drawing/2014/main" id="{5EEDF66F-847C-41B8-AE8C-0609EAA4677B}"/>
                </a:ext>
              </a:extLst>
            </p:cNvPr>
            <p:cNvSpPr/>
            <p:nvPr/>
          </p:nvSpPr>
          <p:spPr>
            <a:xfrm>
              <a:off x="3615949" y="4513997"/>
              <a:ext cx="1021025" cy="2042050"/>
            </a:xfrm>
            <a:custGeom>
              <a:avLst/>
              <a:gdLst/>
              <a:ahLst/>
              <a:cxnLst/>
              <a:rect l="l" t="t" r="r" b="b"/>
              <a:pathLst>
                <a:path w="40841" h="81682" extrusionOk="0">
                  <a:moveTo>
                    <a:pt x="20421" y="1"/>
                  </a:moveTo>
                  <a:cubicBezTo>
                    <a:pt x="9134" y="1"/>
                    <a:pt x="1" y="9135"/>
                    <a:pt x="1" y="20421"/>
                  </a:cubicBezTo>
                  <a:lnTo>
                    <a:pt x="1" y="81681"/>
                  </a:lnTo>
                  <a:lnTo>
                    <a:pt x="40841" y="81681"/>
                  </a:lnTo>
                  <a:lnTo>
                    <a:pt x="40841" y="20421"/>
                  </a:lnTo>
                  <a:cubicBezTo>
                    <a:pt x="40841" y="9135"/>
                    <a:pt x="31707" y="1"/>
                    <a:pt x="20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592;p62">
              <a:extLst>
                <a:ext uri="{FF2B5EF4-FFF2-40B4-BE49-F238E27FC236}">
                  <a16:creationId xmlns:a16="http://schemas.microsoft.com/office/drawing/2014/main" id="{8BFD411E-1E77-4950-B037-34C094AEAF60}"/>
                </a:ext>
              </a:extLst>
            </p:cNvPr>
            <p:cNvSpPr/>
            <p:nvPr/>
          </p:nvSpPr>
          <p:spPr>
            <a:xfrm>
              <a:off x="4126449" y="4513997"/>
              <a:ext cx="510525" cy="2042050"/>
            </a:xfrm>
            <a:custGeom>
              <a:avLst/>
              <a:gdLst/>
              <a:ahLst/>
              <a:cxnLst/>
              <a:rect l="l" t="t" r="r" b="b"/>
              <a:pathLst>
                <a:path w="20421" h="81682" extrusionOk="0">
                  <a:moveTo>
                    <a:pt x="1" y="1"/>
                  </a:moveTo>
                  <a:lnTo>
                    <a:pt x="1" y="81681"/>
                  </a:lnTo>
                  <a:lnTo>
                    <a:pt x="20421" y="81681"/>
                  </a:lnTo>
                  <a:lnTo>
                    <a:pt x="20421" y="20421"/>
                  </a:lnTo>
                  <a:cubicBezTo>
                    <a:pt x="20421" y="9135"/>
                    <a:pt x="11287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593;p62">
              <a:extLst>
                <a:ext uri="{FF2B5EF4-FFF2-40B4-BE49-F238E27FC236}">
                  <a16:creationId xmlns:a16="http://schemas.microsoft.com/office/drawing/2014/main" id="{86845FFD-32A5-4679-8825-8618A8EE97FC}"/>
                </a:ext>
              </a:extLst>
            </p:cNvPr>
            <p:cNvSpPr/>
            <p:nvPr/>
          </p:nvSpPr>
          <p:spPr>
            <a:xfrm>
              <a:off x="4126449" y="1336847"/>
              <a:ext cx="1204525" cy="1361900"/>
            </a:xfrm>
            <a:custGeom>
              <a:avLst/>
              <a:gdLst/>
              <a:ahLst/>
              <a:cxnLst/>
              <a:rect l="l" t="t" r="r" b="b"/>
              <a:pathLst>
                <a:path w="48181" h="54476" extrusionOk="0">
                  <a:moveTo>
                    <a:pt x="1" y="0"/>
                  </a:moveTo>
                  <a:lnTo>
                    <a:pt x="1" y="54475"/>
                  </a:lnTo>
                  <a:lnTo>
                    <a:pt x="40841" y="54475"/>
                  </a:lnTo>
                  <a:cubicBezTo>
                    <a:pt x="43613" y="54475"/>
                    <a:pt x="46092" y="52812"/>
                    <a:pt x="47136" y="50267"/>
                  </a:cubicBezTo>
                  <a:cubicBezTo>
                    <a:pt x="48180" y="47723"/>
                    <a:pt x="47593" y="44787"/>
                    <a:pt x="45668" y="42830"/>
                  </a:cubicBezTo>
                  <a:lnTo>
                    <a:pt x="4828" y="1990"/>
                  </a:lnTo>
                  <a:cubicBezTo>
                    <a:pt x="3491" y="652"/>
                    <a:pt x="1729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1594;p62">
            <a:extLst>
              <a:ext uri="{FF2B5EF4-FFF2-40B4-BE49-F238E27FC236}">
                <a16:creationId xmlns:a16="http://schemas.microsoft.com/office/drawing/2014/main" id="{25D34ECB-04A9-4F46-A7C6-F8360D482BF3}"/>
              </a:ext>
            </a:extLst>
          </p:cNvPr>
          <p:cNvGrpSpPr/>
          <p:nvPr/>
        </p:nvGrpSpPr>
        <p:grpSpPr>
          <a:xfrm>
            <a:off x="4229123" y="3218257"/>
            <a:ext cx="687123" cy="659733"/>
            <a:chOff x="3131845" y="2467144"/>
            <a:chExt cx="5436125" cy="5219425"/>
          </a:xfrm>
        </p:grpSpPr>
        <p:sp>
          <p:nvSpPr>
            <p:cNvPr id="110" name="Google Shape;1595;p62">
              <a:extLst>
                <a:ext uri="{FF2B5EF4-FFF2-40B4-BE49-F238E27FC236}">
                  <a16:creationId xmlns:a16="http://schemas.microsoft.com/office/drawing/2014/main" id="{3330D8DE-E023-4FD9-9000-0CE330DC9B7A}"/>
                </a:ext>
              </a:extLst>
            </p:cNvPr>
            <p:cNvSpPr/>
            <p:nvPr/>
          </p:nvSpPr>
          <p:spPr>
            <a:xfrm>
              <a:off x="3131845" y="6243719"/>
              <a:ext cx="1493200" cy="1442850"/>
            </a:xfrm>
            <a:custGeom>
              <a:avLst/>
              <a:gdLst/>
              <a:ahLst/>
              <a:cxnLst/>
              <a:rect l="l" t="t" r="r" b="b"/>
              <a:pathLst>
                <a:path w="59728" h="57714" extrusionOk="0">
                  <a:moveTo>
                    <a:pt x="20975" y="1"/>
                  </a:moveTo>
                  <a:lnTo>
                    <a:pt x="8058" y="12918"/>
                  </a:lnTo>
                  <a:cubicBezTo>
                    <a:pt x="1" y="20943"/>
                    <a:pt x="1" y="33958"/>
                    <a:pt x="8058" y="41982"/>
                  </a:cubicBezTo>
                  <a:lnTo>
                    <a:pt x="17746" y="51670"/>
                  </a:lnTo>
                  <a:cubicBezTo>
                    <a:pt x="21758" y="55699"/>
                    <a:pt x="27018" y="57713"/>
                    <a:pt x="32278" y="57713"/>
                  </a:cubicBezTo>
                  <a:cubicBezTo>
                    <a:pt x="37538" y="57713"/>
                    <a:pt x="42798" y="55699"/>
                    <a:pt x="46810" y="51670"/>
                  </a:cubicBezTo>
                  <a:lnTo>
                    <a:pt x="59728" y="38753"/>
                  </a:lnTo>
                  <a:lnTo>
                    <a:pt x="209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96;p62">
              <a:extLst>
                <a:ext uri="{FF2B5EF4-FFF2-40B4-BE49-F238E27FC236}">
                  <a16:creationId xmlns:a16="http://schemas.microsoft.com/office/drawing/2014/main" id="{5EA23208-9EDC-49DC-ADB3-46B37B601407}"/>
                </a:ext>
              </a:extLst>
            </p:cNvPr>
            <p:cNvSpPr/>
            <p:nvPr/>
          </p:nvSpPr>
          <p:spPr>
            <a:xfrm>
              <a:off x="3453970" y="6728119"/>
              <a:ext cx="1171075" cy="958450"/>
            </a:xfrm>
            <a:custGeom>
              <a:avLst/>
              <a:gdLst/>
              <a:ahLst/>
              <a:cxnLst/>
              <a:rect l="l" t="t" r="r" b="b"/>
              <a:pathLst>
                <a:path w="46843" h="38338" extrusionOk="0">
                  <a:moveTo>
                    <a:pt x="27466" y="1"/>
                  </a:moveTo>
                  <a:lnTo>
                    <a:pt x="0" y="27467"/>
                  </a:lnTo>
                  <a:lnTo>
                    <a:pt x="4861" y="32294"/>
                  </a:lnTo>
                  <a:cubicBezTo>
                    <a:pt x="8873" y="36323"/>
                    <a:pt x="14133" y="38337"/>
                    <a:pt x="19393" y="38337"/>
                  </a:cubicBezTo>
                  <a:cubicBezTo>
                    <a:pt x="24653" y="38337"/>
                    <a:pt x="29913" y="36323"/>
                    <a:pt x="33925" y="32294"/>
                  </a:cubicBezTo>
                  <a:lnTo>
                    <a:pt x="46843" y="19377"/>
                  </a:lnTo>
                  <a:lnTo>
                    <a:pt x="27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97;p62">
              <a:extLst>
                <a:ext uri="{FF2B5EF4-FFF2-40B4-BE49-F238E27FC236}">
                  <a16:creationId xmlns:a16="http://schemas.microsoft.com/office/drawing/2014/main" id="{21E0EE91-C843-479F-BB7D-C32C6FA0C37C}"/>
                </a:ext>
              </a:extLst>
            </p:cNvPr>
            <p:cNvSpPr/>
            <p:nvPr/>
          </p:nvSpPr>
          <p:spPr>
            <a:xfrm>
              <a:off x="3653770" y="5840044"/>
              <a:ext cx="1374950" cy="1376600"/>
            </a:xfrm>
            <a:custGeom>
              <a:avLst/>
              <a:gdLst/>
              <a:ahLst/>
              <a:cxnLst/>
              <a:rect l="l" t="t" r="r" b="b"/>
              <a:pathLst>
                <a:path w="54998" h="55064" extrusionOk="0">
                  <a:moveTo>
                    <a:pt x="16245" y="1"/>
                  </a:moveTo>
                  <a:lnTo>
                    <a:pt x="98" y="16148"/>
                  </a:lnTo>
                  <a:lnTo>
                    <a:pt x="0" y="22508"/>
                  </a:lnTo>
                  <a:lnTo>
                    <a:pt x="32522" y="55063"/>
                  </a:lnTo>
                  <a:lnTo>
                    <a:pt x="38851" y="54900"/>
                  </a:lnTo>
                  <a:lnTo>
                    <a:pt x="54997" y="38753"/>
                  </a:lnTo>
                  <a:lnTo>
                    <a:pt x="162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98;p62">
              <a:extLst>
                <a:ext uri="{FF2B5EF4-FFF2-40B4-BE49-F238E27FC236}">
                  <a16:creationId xmlns:a16="http://schemas.microsoft.com/office/drawing/2014/main" id="{2D646825-E289-40B7-9D00-AE53A246A1B7}"/>
                </a:ext>
              </a:extLst>
            </p:cNvPr>
            <p:cNvSpPr/>
            <p:nvPr/>
          </p:nvSpPr>
          <p:spPr>
            <a:xfrm>
              <a:off x="4059870" y="6324444"/>
              <a:ext cx="968850" cy="892200"/>
            </a:xfrm>
            <a:custGeom>
              <a:avLst/>
              <a:gdLst/>
              <a:ahLst/>
              <a:cxnLst/>
              <a:rect l="l" t="t" r="r" b="b"/>
              <a:pathLst>
                <a:path w="38754" h="35688" extrusionOk="0">
                  <a:moveTo>
                    <a:pt x="19377" y="1"/>
                  </a:moveTo>
                  <a:lnTo>
                    <a:pt x="1" y="19377"/>
                  </a:lnTo>
                  <a:lnTo>
                    <a:pt x="16278" y="35687"/>
                  </a:lnTo>
                  <a:lnTo>
                    <a:pt x="22607" y="35524"/>
                  </a:lnTo>
                  <a:lnTo>
                    <a:pt x="38753" y="19377"/>
                  </a:lnTo>
                  <a:lnTo>
                    <a:pt x="193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99;p62">
              <a:extLst>
                <a:ext uri="{FF2B5EF4-FFF2-40B4-BE49-F238E27FC236}">
                  <a16:creationId xmlns:a16="http://schemas.microsoft.com/office/drawing/2014/main" id="{C69FAAE6-D7AF-4179-8502-7B5D6D1DC4CD}"/>
                </a:ext>
              </a:extLst>
            </p:cNvPr>
            <p:cNvSpPr/>
            <p:nvPr/>
          </p:nvSpPr>
          <p:spPr>
            <a:xfrm>
              <a:off x="4539395" y="2467144"/>
              <a:ext cx="4028575" cy="3862225"/>
            </a:xfrm>
            <a:custGeom>
              <a:avLst/>
              <a:gdLst/>
              <a:ahLst/>
              <a:cxnLst/>
              <a:rect l="l" t="t" r="r" b="b"/>
              <a:pathLst>
                <a:path w="161143" h="154489" extrusionOk="0">
                  <a:moveTo>
                    <a:pt x="141906" y="1"/>
                  </a:moveTo>
                  <a:cubicBezTo>
                    <a:pt x="122575" y="1"/>
                    <a:pt x="85014" y="12389"/>
                    <a:pt x="83018" y="13571"/>
                  </a:cubicBezTo>
                  <a:cubicBezTo>
                    <a:pt x="81746" y="14354"/>
                    <a:pt x="78288" y="16441"/>
                    <a:pt x="38166" y="66317"/>
                  </a:cubicBezTo>
                  <a:cubicBezTo>
                    <a:pt x="13440" y="97078"/>
                    <a:pt x="3784" y="109571"/>
                    <a:pt x="0" y="115345"/>
                  </a:cubicBezTo>
                  <a:lnTo>
                    <a:pt x="39144" y="154489"/>
                  </a:lnTo>
                  <a:cubicBezTo>
                    <a:pt x="44918" y="150705"/>
                    <a:pt x="57444" y="141017"/>
                    <a:pt x="88172" y="116323"/>
                  </a:cubicBezTo>
                  <a:cubicBezTo>
                    <a:pt x="138048" y="76201"/>
                    <a:pt x="140103" y="72776"/>
                    <a:pt x="140918" y="71471"/>
                  </a:cubicBezTo>
                  <a:cubicBezTo>
                    <a:pt x="142386" y="68992"/>
                    <a:pt x="161143" y="11646"/>
                    <a:pt x="151976" y="2513"/>
                  </a:cubicBezTo>
                  <a:cubicBezTo>
                    <a:pt x="150196" y="726"/>
                    <a:pt x="146585" y="1"/>
                    <a:pt x="141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600;p62">
              <a:extLst>
                <a:ext uri="{FF2B5EF4-FFF2-40B4-BE49-F238E27FC236}">
                  <a16:creationId xmlns:a16="http://schemas.microsoft.com/office/drawing/2014/main" id="{9347DDFD-818D-4102-B7CB-1C0CBE77811E}"/>
                </a:ext>
              </a:extLst>
            </p:cNvPr>
            <p:cNvSpPr/>
            <p:nvPr/>
          </p:nvSpPr>
          <p:spPr>
            <a:xfrm>
              <a:off x="5028695" y="2529944"/>
              <a:ext cx="3539275" cy="3799425"/>
            </a:xfrm>
            <a:custGeom>
              <a:avLst/>
              <a:gdLst/>
              <a:ahLst/>
              <a:cxnLst/>
              <a:rect l="l" t="t" r="r" b="b"/>
              <a:pathLst>
                <a:path w="141571" h="151977" extrusionOk="0">
                  <a:moveTo>
                    <a:pt x="132404" y="1"/>
                  </a:moveTo>
                  <a:lnTo>
                    <a:pt x="0" y="132405"/>
                  </a:lnTo>
                  <a:lnTo>
                    <a:pt x="0" y="132405"/>
                  </a:lnTo>
                  <a:lnTo>
                    <a:pt x="19572" y="151977"/>
                  </a:lnTo>
                  <a:cubicBezTo>
                    <a:pt x="25346" y="148193"/>
                    <a:pt x="37872" y="138505"/>
                    <a:pt x="68600" y="113811"/>
                  </a:cubicBezTo>
                  <a:cubicBezTo>
                    <a:pt x="118476" y="73689"/>
                    <a:pt x="120531" y="70264"/>
                    <a:pt x="121346" y="68959"/>
                  </a:cubicBezTo>
                  <a:cubicBezTo>
                    <a:pt x="122814" y="66480"/>
                    <a:pt x="141571" y="9134"/>
                    <a:pt x="132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601;p62">
              <a:extLst>
                <a:ext uri="{FF2B5EF4-FFF2-40B4-BE49-F238E27FC236}">
                  <a16:creationId xmlns:a16="http://schemas.microsoft.com/office/drawing/2014/main" id="{188A33BA-14C7-4216-985A-AE43669F85B7}"/>
                </a:ext>
              </a:extLst>
            </p:cNvPr>
            <p:cNvSpPr/>
            <p:nvPr/>
          </p:nvSpPr>
          <p:spPr>
            <a:xfrm>
              <a:off x="3414020" y="6243719"/>
              <a:ext cx="1211025" cy="1211050"/>
            </a:xfrm>
            <a:custGeom>
              <a:avLst/>
              <a:gdLst/>
              <a:ahLst/>
              <a:cxnLst/>
              <a:rect l="l" t="t" r="r" b="b"/>
              <a:pathLst>
                <a:path w="48441" h="48442" extrusionOk="0">
                  <a:moveTo>
                    <a:pt x="9688" y="1"/>
                  </a:moveTo>
                  <a:lnTo>
                    <a:pt x="0" y="9689"/>
                  </a:lnTo>
                  <a:lnTo>
                    <a:pt x="38752" y="48441"/>
                  </a:lnTo>
                  <a:lnTo>
                    <a:pt x="48441" y="38753"/>
                  </a:lnTo>
                  <a:lnTo>
                    <a:pt x="9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602;p62">
              <a:extLst>
                <a:ext uri="{FF2B5EF4-FFF2-40B4-BE49-F238E27FC236}">
                  <a16:creationId xmlns:a16="http://schemas.microsoft.com/office/drawing/2014/main" id="{233570F4-068F-49F0-91A7-E9149B4BB7BB}"/>
                </a:ext>
              </a:extLst>
            </p:cNvPr>
            <p:cNvSpPr/>
            <p:nvPr/>
          </p:nvSpPr>
          <p:spPr>
            <a:xfrm>
              <a:off x="3898420" y="6728119"/>
              <a:ext cx="726625" cy="726650"/>
            </a:xfrm>
            <a:custGeom>
              <a:avLst/>
              <a:gdLst/>
              <a:ahLst/>
              <a:cxnLst/>
              <a:rect l="l" t="t" r="r" b="b"/>
              <a:pathLst>
                <a:path w="29065" h="29066" extrusionOk="0">
                  <a:moveTo>
                    <a:pt x="9688" y="1"/>
                  </a:moveTo>
                  <a:lnTo>
                    <a:pt x="0" y="9689"/>
                  </a:lnTo>
                  <a:lnTo>
                    <a:pt x="19376" y="29065"/>
                  </a:lnTo>
                  <a:lnTo>
                    <a:pt x="29065" y="19377"/>
                  </a:lnTo>
                  <a:lnTo>
                    <a:pt x="9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603;p62">
              <a:extLst>
                <a:ext uri="{FF2B5EF4-FFF2-40B4-BE49-F238E27FC236}">
                  <a16:creationId xmlns:a16="http://schemas.microsoft.com/office/drawing/2014/main" id="{2299A58F-ABEA-4510-BF9F-B5428B27BDA1}"/>
                </a:ext>
              </a:extLst>
            </p:cNvPr>
            <p:cNvSpPr/>
            <p:nvPr/>
          </p:nvSpPr>
          <p:spPr>
            <a:xfrm>
              <a:off x="3617070" y="4962994"/>
              <a:ext cx="2338875" cy="2238550"/>
            </a:xfrm>
            <a:custGeom>
              <a:avLst/>
              <a:gdLst/>
              <a:ahLst/>
              <a:cxnLst/>
              <a:rect l="l" t="t" r="r" b="b"/>
              <a:pathLst>
                <a:path w="93555" h="89542" extrusionOk="0">
                  <a:moveTo>
                    <a:pt x="22557" y="0"/>
                  </a:moveTo>
                  <a:cubicBezTo>
                    <a:pt x="17297" y="0"/>
                    <a:pt x="12037" y="2006"/>
                    <a:pt x="8025" y="6018"/>
                  </a:cubicBezTo>
                  <a:cubicBezTo>
                    <a:pt x="0" y="14043"/>
                    <a:pt x="0" y="27058"/>
                    <a:pt x="8025" y="35083"/>
                  </a:cubicBezTo>
                  <a:lnTo>
                    <a:pt x="56465" y="83523"/>
                  </a:lnTo>
                  <a:cubicBezTo>
                    <a:pt x="60478" y="87536"/>
                    <a:pt x="65738" y="89542"/>
                    <a:pt x="70998" y="89542"/>
                  </a:cubicBezTo>
                  <a:cubicBezTo>
                    <a:pt x="76257" y="89542"/>
                    <a:pt x="81517" y="87536"/>
                    <a:pt x="85530" y="83523"/>
                  </a:cubicBezTo>
                  <a:cubicBezTo>
                    <a:pt x="93554" y="75499"/>
                    <a:pt x="93554" y="62483"/>
                    <a:pt x="85530" y="54459"/>
                  </a:cubicBezTo>
                  <a:lnTo>
                    <a:pt x="37089" y="6018"/>
                  </a:lnTo>
                  <a:cubicBezTo>
                    <a:pt x="33077" y="2006"/>
                    <a:pt x="27817" y="0"/>
                    <a:pt x="22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04;p62">
              <a:extLst>
                <a:ext uri="{FF2B5EF4-FFF2-40B4-BE49-F238E27FC236}">
                  <a16:creationId xmlns:a16="http://schemas.microsoft.com/office/drawing/2014/main" id="{B51466B9-6F2B-4FCD-B095-CFE1594D4FE6}"/>
                </a:ext>
              </a:extLst>
            </p:cNvPr>
            <p:cNvSpPr/>
            <p:nvPr/>
          </p:nvSpPr>
          <p:spPr>
            <a:xfrm>
              <a:off x="4422770" y="5719369"/>
              <a:ext cx="1533175" cy="1482175"/>
            </a:xfrm>
            <a:custGeom>
              <a:avLst/>
              <a:gdLst/>
              <a:ahLst/>
              <a:cxnLst/>
              <a:rect l="l" t="t" r="r" b="b"/>
              <a:pathLst>
                <a:path w="61327" h="59287" extrusionOk="0">
                  <a:moveTo>
                    <a:pt x="29065" y="0"/>
                  </a:moveTo>
                  <a:lnTo>
                    <a:pt x="1" y="29064"/>
                  </a:lnTo>
                  <a:lnTo>
                    <a:pt x="24237" y="53268"/>
                  </a:lnTo>
                  <a:cubicBezTo>
                    <a:pt x="28250" y="57281"/>
                    <a:pt x="33510" y="59287"/>
                    <a:pt x="38770" y="59287"/>
                  </a:cubicBezTo>
                  <a:cubicBezTo>
                    <a:pt x="44029" y="59287"/>
                    <a:pt x="49289" y="57281"/>
                    <a:pt x="53302" y="53268"/>
                  </a:cubicBezTo>
                  <a:cubicBezTo>
                    <a:pt x="61326" y="45244"/>
                    <a:pt x="61326" y="32228"/>
                    <a:pt x="53302" y="24204"/>
                  </a:cubicBezTo>
                  <a:lnTo>
                    <a:pt x="29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86;p54">
            <a:extLst>
              <a:ext uri="{FF2B5EF4-FFF2-40B4-BE49-F238E27FC236}">
                <a16:creationId xmlns:a16="http://schemas.microsoft.com/office/drawing/2014/main" id="{D0F55CDA-D532-4768-9148-E5D32DE0A968}"/>
              </a:ext>
            </a:extLst>
          </p:cNvPr>
          <p:cNvGrpSpPr/>
          <p:nvPr/>
        </p:nvGrpSpPr>
        <p:grpSpPr>
          <a:xfrm>
            <a:off x="6729666" y="3085492"/>
            <a:ext cx="606303" cy="600207"/>
            <a:chOff x="6729666" y="3085492"/>
            <a:chExt cx="5272200" cy="5219200"/>
          </a:xfrm>
        </p:grpSpPr>
        <p:sp>
          <p:nvSpPr>
            <p:cNvPr id="131" name="Google Shape;1387;p54">
              <a:extLst>
                <a:ext uri="{FF2B5EF4-FFF2-40B4-BE49-F238E27FC236}">
                  <a16:creationId xmlns:a16="http://schemas.microsoft.com/office/drawing/2014/main" id="{4AA13B43-CE35-4329-942B-7FDF9C08E229}"/>
                </a:ext>
              </a:extLst>
            </p:cNvPr>
            <p:cNvSpPr/>
            <p:nvPr/>
          </p:nvSpPr>
          <p:spPr>
            <a:xfrm>
              <a:off x="8771666" y="4106492"/>
              <a:ext cx="3230200" cy="2722950"/>
            </a:xfrm>
            <a:custGeom>
              <a:avLst/>
              <a:gdLst/>
              <a:ahLst/>
              <a:cxnLst/>
              <a:rect l="l" t="t" r="r" b="b"/>
              <a:pathLst>
                <a:path w="129208" h="108918" extrusionOk="0">
                  <a:moveTo>
                    <a:pt x="34055" y="0"/>
                  </a:moveTo>
                  <a:lnTo>
                    <a:pt x="20420" y="68078"/>
                  </a:lnTo>
                  <a:cubicBezTo>
                    <a:pt x="9166" y="68078"/>
                    <a:pt x="0" y="77244"/>
                    <a:pt x="0" y="88498"/>
                  </a:cubicBezTo>
                  <a:cubicBezTo>
                    <a:pt x="0" y="99752"/>
                    <a:pt x="9166" y="108918"/>
                    <a:pt x="20420" y="108918"/>
                  </a:cubicBezTo>
                  <a:lnTo>
                    <a:pt x="120270" y="108918"/>
                  </a:lnTo>
                  <a:cubicBezTo>
                    <a:pt x="126076" y="108918"/>
                    <a:pt x="129207" y="102100"/>
                    <a:pt x="125456" y="97697"/>
                  </a:cubicBezTo>
                  <a:lnTo>
                    <a:pt x="88400" y="54475"/>
                  </a:lnTo>
                  <a:lnTo>
                    <a:pt x="125456" y="11254"/>
                  </a:lnTo>
                  <a:cubicBezTo>
                    <a:pt x="129207" y="6850"/>
                    <a:pt x="126076" y="0"/>
                    <a:pt x="120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88;p54">
              <a:extLst>
                <a:ext uri="{FF2B5EF4-FFF2-40B4-BE49-F238E27FC236}">
                  <a16:creationId xmlns:a16="http://schemas.microsoft.com/office/drawing/2014/main" id="{CE4121EF-7D3F-4A6A-9B25-4DCCE40B10DB}"/>
                </a:ext>
              </a:extLst>
            </p:cNvPr>
            <p:cNvSpPr/>
            <p:nvPr/>
          </p:nvSpPr>
          <p:spPr>
            <a:xfrm>
              <a:off x="7580216" y="3425542"/>
              <a:ext cx="2212475" cy="2723775"/>
            </a:xfrm>
            <a:custGeom>
              <a:avLst/>
              <a:gdLst/>
              <a:ahLst/>
              <a:cxnLst/>
              <a:rect l="l" t="t" r="r" b="b"/>
              <a:pathLst>
                <a:path w="88499" h="108951" extrusionOk="0">
                  <a:moveTo>
                    <a:pt x="1" y="0"/>
                  </a:moveTo>
                  <a:lnTo>
                    <a:pt x="1" y="108951"/>
                  </a:lnTo>
                  <a:lnTo>
                    <a:pt x="68078" y="108951"/>
                  </a:lnTo>
                  <a:cubicBezTo>
                    <a:pt x="79365" y="108951"/>
                    <a:pt x="88498" y="99785"/>
                    <a:pt x="88498" y="88498"/>
                  </a:cubicBezTo>
                  <a:lnTo>
                    <a:pt x="88498" y="20453"/>
                  </a:lnTo>
                  <a:cubicBezTo>
                    <a:pt x="88498" y="9167"/>
                    <a:pt x="79365" y="0"/>
                    <a:pt x="68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89;p54">
              <a:extLst>
                <a:ext uri="{FF2B5EF4-FFF2-40B4-BE49-F238E27FC236}">
                  <a16:creationId xmlns:a16="http://schemas.microsoft.com/office/drawing/2014/main" id="{15B0F74C-BCF8-4252-9605-29DDF671A37E}"/>
                </a:ext>
              </a:extLst>
            </p:cNvPr>
            <p:cNvSpPr/>
            <p:nvPr/>
          </p:nvSpPr>
          <p:spPr>
            <a:xfrm>
              <a:off x="6729666" y="3085492"/>
              <a:ext cx="1021025" cy="5219200"/>
            </a:xfrm>
            <a:custGeom>
              <a:avLst/>
              <a:gdLst/>
              <a:ahLst/>
              <a:cxnLst/>
              <a:rect l="l" t="t" r="r" b="b"/>
              <a:pathLst>
                <a:path w="40841" h="208768" extrusionOk="0">
                  <a:moveTo>
                    <a:pt x="20420" y="0"/>
                  </a:moveTo>
                  <a:cubicBezTo>
                    <a:pt x="9166" y="0"/>
                    <a:pt x="0" y="9166"/>
                    <a:pt x="0" y="20420"/>
                  </a:cubicBezTo>
                  <a:lnTo>
                    <a:pt x="0" y="188347"/>
                  </a:lnTo>
                  <a:cubicBezTo>
                    <a:pt x="0" y="199601"/>
                    <a:pt x="9166" y="208767"/>
                    <a:pt x="20420" y="208767"/>
                  </a:cubicBezTo>
                  <a:cubicBezTo>
                    <a:pt x="31674" y="208767"/>
                    <a:pt x="40840" y="199601"/>
                    <a:pt x="40840" y="188347"/>
                  </a:cubicBezTo>
                  <a:lnTo>
                    <a:pt x="40840" y="20420"/>
                  </a:lnTo>
                  <a:cubicBezTo>
                    <a:pt x="40840" y="9166"/>
                    <a:pt x="31674" y="0"/>
                    <a:pt x="20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90;p54">
              <a:extLst>
                <a:ext uri="{FF2B5EF4-FFF2-40B4-BE49-F238E27FC236}">
                  <a16:creationId xmlns:a16="http://schemas.microsoft.com/office/drawing/2014/main" id="{992E8264-746E-4EB1-9800-53D6A29E1DB8}"/>
                </a:ext>
              </a:extLst>
            </p:cNvPr>
            <p:cNvSpPr/>
            <p:nvPr/>
          </p:nvSpPr>
          <p:spPr>
            <a:xfrm>
              <a:off x="7240166" y="3085492"/>
              <a:ext cx="510525" cy="5219200"/>
            </a:xfrm>
            <a:custGeom>
              <a:avLst/>
              <a:gdLst/>
              <a:ahLst/>
              <a:cxnLst/>
              <a:rect l="l" t="t" r="r" b="b"/>
              <a:pathLst>
                <a:path w="20421" h="208768" extrusionOk="0">
                  <a:moveTo>
                    <a:pt x="0" y="0"/>
                  </a:moveTo>
                  <a:lnTo>
                    <a:pt x="0" y="208767"/>
                  </a:lnTo>
                  <a:cubicBezTo>
                    <a:pt x="11254" y="208767"/>
                    <a:pt x="20420" y="199601"/>
                    <a:pt x="20420" y="188347"/>
                  </a:cubicBezTo>
                  <a:lnTo>
                    <a:pt x="20420" y="20420"/>
                  </a:lnTo>
                  <a:cubicBezTo>
                    <a:pt x="20420" y="9166"/>
                    <a:pt x="1125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100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4"/>
          <p:cNvSpPr txBox="1">
            <a:spLocks noGrp="1"/>
          </p:cNvSpPr>
          <p:nvPr>
            <p:ph type="subTitle" idx="9"/>
          </p:nvPr>
        </p:nvSpPr>
        <p:spPr>
          <a:xfrm>
            <a:off x="2274279" y="3779794"/>
            <a:ext cx="2081880" cy="87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CO" dirty="0"/>
              <a:t>Como jugador quiero que mi información personal este protegida</a:t>
            </a:r>
          </a:p>
        </p:txBody>
      </p:sp>
      <p:sp>
        <p:nvSpPr>
          <p:cNvPr id="9" name="Google Shape;1325;p54">
            <a:extLst>
              <a:ext uri="{FF2B5EF4-FFF2-40B4-BE49-F238E27FC236}">
                <a16:creationId xmlns:a16="http://schemas.microsoft.com/office/drawing/2014/main" id="{7BC62592-7E08-47FA-A397-A3828B9DEDD6}"/>
              </a:ext>
            </a:extLst>
          </p:cNvPr>
          <p:cNvSpPr txBox="1">
            <a:spLocks/>
          </p:cNvSpPr>
          <p:nvPr/>
        </p:nvSpPr>
        <p:spPr>
          <a:xfrm>
            <a:off x="4957608" y="3870146"/>
            <a:ext cx="1899000" cy="87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jugador quiero compartir mis gustos y preferencias en mi perfil</a:t>
            </a:r>
          </a:p>
        </p:txBody>
      </p:sp>
      <p:sp>
        <p:nvSpPr>
          <p:cNvPr id="12" name="Google Shape;1325;p54">
            <a:extLst>
              <a:ext uri="{FF2B5EF4-FFF2-40B4-BE49-F238E27FC236}">
                <a16:creationId xmlns:a16="http://schemas.microsoft.com/office/drawing/2014/main" id="{24B5AD6C-DC2F-4FEC-AC71-92A20FE89E94}"/>
              </a:ext>
            </a:extLst>
          </p:cNvPr>
          <p:cNvSpPr txBox="1">
            <a:spLocks/>
          </p:cNvSpPr>
          <p:nvPr/>
        </p:nvSpPr>
        <p:spPr>
          <a:xfrm>
            <a:off x="6024570" y="1620388"/>
            <a:ext cx="2019831" cy="104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jugador quiero que mi posición sea marcada con mi foto de perfil</a:t>
            </a:r>
          </a:p>
        </p:txBody>
      </p:sp>
      <p:sp>
        <p:nvSpPr>
          <p:cNvPr id="17" name="Google Shape;1325;p54">
            <a:extLst>
              <a:ext uri="{FF2B5EF4-FFF2-40B4-BE49-F238E27FC236}">
                <a16:creationId xmlns:a16="http://schemas.microsoft.com/office/drawing/2014/main" id="{32385394-B290-4155-8694-42B9C2B821B0}"/>
              </a:ext>
            </a:extLst>
          </p:cNvPr>
          <p:cNvSpPr txBox="1">
            <a:spLocks/>
          </p:cNvSpPr>
          <p:nvPr/>
        </p:nvSpPr>
        <p:spPr>
          <a:xfrm>
            <a:off x="3581817" y="1376957"/>
            <a:ext cx="1983908" cy="104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usuario quiero conocer la distancia desde mi ubicación hasta un evento</a:t>
            </a:r>
          </a:p>
        </p:txBody>
      </p:sp>
      <p:sp>
        <p:nvSpPr>
          <p:cNvPr id="22" name="Google Shape;1325;p54">
            <a:extLst>
              <a:ext uri="{FF2B5EF4-FFF2-40B4-BE49-F238E27FC236}">
                <a16:creationId xmlns:a16="http://schemas.microsoft.com/office/drawing/2014/main" id="{323C325F-B0FF-40E3-9AC5-9B27BBC0BE0F}"/>
              </a:ext>
            </a:extLst>
          </p:cNvPr>
          <p:cNvSpPr txBox="1">
            <a:spLocks/>
          </p:cNvSpPr>
          <p:nvPr/>
        </p:nvSpPr>
        <p:spPr>
          <a:xfrm>
            <a:off x="1073747" y="1620389"/>
            <a:ext cx="1899000" cy="104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CO" dirty="0"/>
              <a:t>Como usuario quiero conocer eventos que se realicen cerca de mi ubicación</a:t>
            </a:r>
          </a:p>
        </p:txBody>
      </p:sp>
      <p:grpSp>
        <p:nvGrpSpPr>
          <p:cNvPr id="72" name="Google Shape;1046;p39">
            <a:extLst>
              <a:ext uri="{FF2B5EF4-FFF2-40B4-BE49-F238E27FC236}">
                <a16:creationId xmlns:a16="http://schemas.microsoft.com/office/drawing/2014/main" id="{C6695926-12E1-4D1F-BE86-4BEB8C96594E}"/>
              </a:ext>
            </a:extLst>
          </p:cNvPr>
          <p:cNvGrpSpPr/>
          <p:nvPr/>
        </p:nvGrpSpPr>
        <p:grpSpPr>
          <a:xfrm>
            <a:off x="3019386" y="3047873"/>
            <a:ext cx="639352" cy="682523"/>
            <a:chOff x="6743649" y="1840772"/>
            <a:chExt cx="4424925" cy="5219200"/>
          </a:xfrm>
        </p:grpSpPr>
        <p:sp>
          <p:nvSpPr>
            <p:cNvPr id="73" name="Google Shape;1047;p39">
              <a:extLst>
                <a:ext uri="{FF2B5EF4-FFF2-40B4-BE49-F238E27FC236}">
                  <a16:creationId xmlns:a16="http://schemas.microsoft.com/office/drawing/2014/main" id="{946B4929-11A5-474C-8BB8-76C39EE081BF}"/>
                </a:ext>
              </a:extLst>
            </p:cNvPr>
            <p:cNvSpPr/>
            <p:nvPr/>
          </p:nvSpPr>
          <p:spPr>
            <a:xfrm>
              <a:off x="6743649" y="1840772"/>
              <a:ext cx="4424925" cy="5219200"/>
            </a:xfrm>
            <a:custGeom>
              <a:avLst/>
              <a:gdLst/>
              <a:ahLst/>
              <a:cxnLst/>
              <a:rect l="l" t="t" r="r" b="b"/>
              <a:pathLst>
                <a:path w="176997" h="208768" extrusionOk="0">
                  <a:moveTo>
                    <a:pt x="47658" y="0"/>
                  </a:moveTo>
                  <a:cubicBezTo>
                    <a:pt x="43875" y="0"/>
                    <a:pt x="40841" y="3034"/>
                    <a:pt x="40841" y="6818"/>
                  </a:cubicBezTo>
                  <a:cubicBezTo>
                    <a:pt x="40841" y="17876"/>
                    <a:pt x="25281" y="27238"/>
                    <a:pt x="6818" y="27238"/>
                  </a:cubicBezTo>
                  <a:cubicBezTo>
                    <a:pt x="3035" y="27238"/>
                    <a:pt x="1" y="30271"/>
                    <a:pt x="1" y="34023"/>
                  </a:cubicBezTo>
                  <a:lnTo>
                    <a:pt x="1" y="88628"/>
                  </a:lnTo>
                  <a:cubicBezTo>
                    <a:pt x="1" y="143038"/>
                    <a:pt x="34708" y="191218"/>
                    <a:pt x="86378" y="208408"/>
                  </a:cubicBezTo>
                  <a:cubicBezTo>
                    <a:pt x="87096" y="208637"/>
                    <a:pt x="87781" y="208767"/>
                    <a:pt x="88499" y="208767"/>
                  </a:cubicBezTo>
                  <a:cubicBezTo>
                    <a:pt x="89216" y="208767"/>
                    <a:pt x="89966" y="208637"/>
                    <a:pt x="90619" y="208408"/>
                  </a:cubicBezTo>
                  <a:cubicBezTo>
                    <a:pt x="142289" y="191218"/>
                    <a:pt x="176996" y="143038"/>
                    <a:pt x="176996" y="88628"/>
                  </a:cubicBezTo>
                  <a:lnTo>
                    <a:pt x="176996" y="34023"/>
                  </a:lnTo>
                  <a:cubicBezTo>
                    <a:pt x="176996" y="30271"/>
                    <a:pt x="173963" y="27238"/>
                    <a:pt x="170179" y="27238"/>
                  </a:cubicBezTo>
                  <a:cubicBezTo>
                    <a:pt x="151716" y="27238"/>
                    <a:pt x="136156" y="17876"/>
                    <a:pt x="136156" y="6818"/>
                  </a:cubicBezTo>
                  <a:cubicBezTo>
                    <a:pt x="136156" y="3034"/>
                    <a:pt x="133123" y="0"/>
                    <a:pt x="129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48;p39">
              <a:extLst>
                <a:ext uri="{FF2B5EF4-FFF2-40B4-BE49-F238E27FC236}">
                  <a16:creationId xmlns:a16="http://schemas.microsoft.com/office/drawing/2014/main" id="{D03B51E1-C09E-4EFB-A896-847CD17A1D17}"/>
                </a:ext>
              </a:extLst>
            </p:cNvPr>
            <p:cNvSpPr/>
            <p:nvPr/>
          </p:nvSpPr>
          <p:spPr>
            <a:xfrm>
              <a:off x="8956099" y="1840772"/>
              <a:ext cx="2212475" cy="5219200"/>
            </a:xfrm>
            <a:custGeom>
              <a:avLst/>
              <a:gdLst/>
              <a:ahLst/>
              <a:cxnLst/>
              <a:rect l="l" t="t" r="r" b="b"/>
              <a:pathLst>
                <a:path w="88499" h="208768" extrusionOk="0">
                  <a:moveTo>
                    <a:pt x="1" y="0"/>
                  </a:moveTo>
                  <a:lnTo>
                    <a:pt x="1" y="208767"/>
                  </a:lnTo>
                  <a:cubicBezTo>
                    <a:pt x="718" y="208767"/>
                    <a:pt x="1468" y="208637"/>
                    <a:pt x="2121" y="208408"/>
                  </a:cubicBezTo>
                  <a:cubicBezTo>
                    <a:pt x="53791" y="191218"/>
                    <a:pt x="88498" y="143038"/>
                    <a:pt x="88498" y="88628"/>
                  </a:cubicBezTo>
                  <a:lnTo>
                    <a:pt x="88498" y="34023"/>
                  </a:lnTo>
                  <a:cubicBezTo>
                    <a:pt x="88498" y="30271"/>
                    <a:pt x="85465" y="27238"/>
                    <a:pt x="81681" y="27238"/>
                  </a:cubicBezTo>
                  <a:cubicBezTo>
                    <a:pt x="63218" y="27238"/>
                    <a:pt x="47658" y="17876"/>
                    <a:pt x="47658" y="6818"/>
                  </a:cubicBezTo>
                  <a:cubicBezTo>
                    <a:pt x="47658" y="3034"/>
                    <a:pt x="44625" y="0"/>
                    <a:pt x="40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49;p39">
              <a:extLst>
                <a:ext uri="{FF2B5EF4-FFF2-40B4-BE49-F238E27FC236}">
                  <a16:creationId xmlns:a16="http://schemas.microsoft.com/office/drawing/2014/main" id="{3D9043B4-7551-49E1-825C-6CAFF58636AE}"/>
                </a:ext>
              </a:extLst>
            </p:cNvPr>
            <p:cNvSpPr/>
            <p:nvPr/>
          </p:nvSpPr>
          <p:spPr>
            <a:xfrm>
              <a:off x="7424599" y="2521697"/>
              <a:ext cx="3063025" cy="3808400"/>
            </a:xfrm>
            <a:custGeom>
              <a:avLst/>
              <a:gdLst/>
              <a:ahLst/>
              <a:cxnLst/>
              <a:rect l="l" t="t" r="r" b="b"/>
              <a:pathLst>
                <a:path w="122521" h="152336" extrusionOk="0">
                  <a:moveTo>
                    <a:pt x="38785" y="1"/>
                  </a:moveTo>
                  <a:cubicBezTo>
                    <a:pt x="36633" y="1"/>
                    <a:pt x="34545" y="1077"/>
                    <a:pt x="33273" y="2839"/>
                  </a:cubicBezTo>
                  <a:cubicBezTo>
                    <a:pt x="26912" y="11874"/>
                    <a:pt x="16702" y="19116"/>
                    <a:pt x="4632" y="23193"/>
                  </a:cubicBezTo>
                  <a:cubicBezTo>
                    <a:pt x="1860" y="24139"/>
                    <a:pt x="0" y="26716"/>
                    <a:pt x="0" y="29619"/>
                  </a:cubicBezTo>
                  <a:lnTo>
                    <a:pt x="0" y="61391"/>
                  </a:lnTo>
                  <a:cubicBezTo>
                    <a:pt x="0" y="98871"/>
                    <a:pt x="21236" y="133090"/>
                    <a:pt x="54443" y="149856"/>
                  </a:cubicBezTo>
                  <a:cubicBezTo>
                    <a:pt x="55780" y="150476"/>
                    <a:pt x="57118" y="151128"/>
                    <a:pt x="58488" y="151748"/>
                  </a:cubicBezTo>
                  <a:cubicBezTo>
                    <a:pt x="59369" y="152107"/>
                    <a:pt x="60347" y="152335"/>
                    <a:pt x="61261" y="152335"/>
                  </a:cubicBezTo>
                  <a:cubicBezTo>
                    <a:pt x="62207" y="152335"/>
                    <a:pt x="63153" y="152107"/>
                    <a:pt x="64033" y="151748"/>
                  </a:cubicBezTo>
                  <a:cubicBezTo>
                    <a:pt x="65403" y="151128"/>
                    <a:pt x="66741" y="150476"/>
                    <a:pt x="68078" y="149856"/>
                  </a:cubicBezTo>
                  <a:cubicBezTo>
                    <a:pt x="101285" y="133090"/>
                    <a:pt x="122521" y="98871"/>
                    <a:pt x="122521" y="61391"/>
                  </a:cubicBezTo>
                  <a:lnTo>
                    <a:pt x="122521" y="29619"/>
                  </a:lnTo>
                  <a:cubicBezTo>
                    <a:pt x="122521" y="26716"/>
                    <a:pt x="120661" y="24139"/>
                    <a:pt x="117889" y="23193"/>
                  </a:cubicBezTo>
                  <a:cubicBezTo>
                    <a:pt x="105819" y="19116"/>
                    <a:pt x="95609" y="11874"/>
                    <a:pt x="89248" y="2839"/>
                  </a:cubicBezTo>
                  <a:cubicBezTo>
                    <a:pt x="87976" y="1077"/>
                    <a:pt x="85889" y="1"/>
                    <a:pt x="83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50;p39">
              <a:extLst>
                <a:ext uri="{FF2B5EF4-FFF2-40B4-BE49-F238E27FC236}">
                  <a16:creationId xmlns:a16="http://schemas.microsoft.com/office/drawing/2014/main" id="{05755914-9E84-44BD-B53F-C50BC768ACE1}"/>
                </a:ext>
              </a:extLst>
            </p:cNvPr>
            <p:cNvSpPr/>
            <p:nvPr/>
          </p:nvSpPr>
          <p:spPr>
            <a:xfrm>
              <a:off x="8956099" y="2521697"/>
              <a:ext cx="1531525" cy="3808400"/>
            </a:xfrm>
            <a:custGeom>
              <a:avLst/>
              <a:gdLst/>
              <a:ahLst/>
              <a:cxnLst/>
              <a:rect l="l" t="t" r="r" b="b"/>
              <a:pathLst>
                <a:path w="61261" h="152336" extrusionOk="0">
                  <a:moveTo>
                    <a:pt x="1" y="1"/>
                  </a:moveTo>
                  <a:lnTo>
                    <a:pt x="1" y="152335"/>
                  </a:lnTo>
                  <a:cubicBezTo>
                    <a:pt x="947" y="152335"/>
                    <a:pt x="1893" y="152107"/>
                    <a:pt x="2773" y="151748"/>
                  </a:cubicBezTo>
                  <a:cubicBezTo>
                    <a:pt x="4143" y="151128"/>
                    <a:pt x="5481" y="150476"/>
                    <a:pt x="6818" y="149856"/>
                  </a:cubicBezTo>
                  <a:cubicBezTo>
                    <a:pt x="40025" y="133090"/>
                    <a:pt x="61261" y="98871"/>
                    <a:pt x="61261" y="61391"/>
                  </a:cubicBezTo>
                  <a:lnTo>
                    <a:pt x="61261" y="29619"/>
                  </a:lnTo>
                  <a:cubicBezTo>
                    <a:pt x="61261" y="26716"/>
                    <a:pt x="59401" y="24139"/>
                    <a:pt x="56629" y="23193"/>
                  </a:cubicBezTo>
                  <a:cubicBezTo>
                    <a:pt x="44559" y="19116"/>
                    <a:pt x="34349" y="11874"/>
                    <a:pt x="27988" y="2839"/>
                  </a:cubicBezTo>
                  <a:cubicBezTo>
                    <a:pt x="26716" y="1077"/>
                    <a:pt x="24629" y="1"/>
                    <a:pt x="22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1594;p62">
            <a:extLst>
              <a:ext uri="{FF2B5EF4-FFF2-40B4-BE49-F238E27FC236}">
                <a16:creationId xmlns:a16="http://schemas.microsoft.com/office/drawing/2014/main" id="{25D34ECB-04A9-4F46-A7C6-F8360D482BF3}"/>
              </a:ext>
            </a:extLst>
          </p:cNvPr>
          <p:cNvGrpSpPr/>
          <p:nvPr/>
        </p:nvGrpSpPr>
        <p:grpSpPr>
          <a:xfrm>
            <a:off x="5565725" y="3191811"/>
            <a:ext cx="687123" cy="659733"/>
            <a:chOff x="3131845" y="2467144"/>
            <a:chExt cx="5436125" cy="5219425"/>
          </a:xfrm>
        </p:grpSpPr>
        <p:sp>
          <p:nvSpPr>
            <p:cNvPr id="110" name="Google Shape;1595;p62">
              <a:extLst>
                <a:ext uri="{FF2B5EF4-FFF2-40B4-BE49-F238E27FC236}">
                  <a16:creationId xmlns:a16="http://schemas.microsoft.com/office/drawing/2014/main" id="{3330D8DE-E023-4FD9-9000-0CE330DC9B7A}"/>
                </a:ext>
              </a:extLst>
            </p:cNvPr>
            <p:cNvSpPr/>
            <p:nvPr/>
          </p:nvSpPr>
          <p:spPr>
            <a:xfrm>
              <a:off x="3131845" y="6243719"/>
              <a:ext cx="1493200" cy="1442850"/>
            </a:xfrm>
            <a:custGeom>
              <a:avLst/>
              <a:gdLst/>
              <a:ahLst/>
              <a:cxnLst/>
              <a:rect l="l" t="t" r="r" b="b"/>
              <a:pathLst>
                <a:path w="59728" h="57714" extrusionOk="0">
                  <a:moveTo>
                    <a:pt x="20975" y="1"/>
                  </a:moveTo>
                  <a:lnTo>
                    <a:pt x="8058" y="12918"/>
                  </a:lnTo>
                  <a:cubicBezTo>
                    <a:pt x="1" y="20943"/>
                    <a:pt x="1" y="33958"/>
                    <a:pt x="8058" y="41982"/>
                  </a:cubicBezTo>
                  <a:lnTo>
                    <a:pt x="17746" y="51670"/>
                  </a:lnTo>
                  <a:cubicBezTo>
                    <a:pt x="21758" y="55699"/>
                    <a:pt x="27018" y="57713"/>
                    <a:pt x="32278" y="57713"/>
                  </a:cubicBezTo>
                  <a:cubicBezTo>
                    <a:pt x="37538" y="57713"/>
                    <a:pt x="42798" y="55699"/>
                    <a:pt x="46810" y="51670"/>
                  </a:cubicBezTo>
                  <a:lnTo>
                    <a:pt x="59728" y="38753"/>
                  </a:lnTo>
                  <a:lnTo>
                    <a:pt x="209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96;p62">
              <a:extLst>
                <a:ext uri="{FF2B5EF4-FFF2-40B4-BE49-F238E27FC236}">
                  <a16:creationId xmlns:a16="http://schemas.microsoft.com/office/drawing/2014/main" id="{5EA23208-9EDC-49DC-ADB3-46B37B601407}"/>
                </a:ext>
              </a:extLst>
            </p:cNvPr>
            <p:cNvSpPr/>
            <p:nvPr/>
          </p:nvSpPr>
          <p:spPr>
            <a:xfrm>
              <a:off x="3453970" y="6728119"/>
              <a:ext cx="1171075" cy="958450"/>
            </a:xfrm>
            <a:custGeom>
              <a:avLst/>
              <a:gdLst/>
              <a:ahLst/>
              <a:cxnLst/>
              <a:rect l="l" t="t" r="r" b="b"/>
              <a:pathLst>
                <a:path w="46843" h="38338" extrusionOk="0">
                  <a:moveTo>
                    <a:pt x="27466" y="1"/>
                  </a:moveTo>
                  <a:lnTo>
                    <a:pt x="0" y="27467"/>
                  </a:lnTo>
                  <a:lnTo>
                    <a:pt x="4861" y="32294"/>
                  </a:lnTo>
                  <a:cubicBezTo>
                    <a:pt x="8873" y="36323"/>
                    <a:pt x="14133" y="38337"/>
                    <a:pt x="19393" y="38337"/>
                  </a:cubicBezTo>
                  <a:cubicBezTo>
                    <a:pt x="24653" y="38337"/>
                    <a:pt x="29913" y="36323"/>
                    <a:pt x="33925" y="32294"/>
                  </a:cubicBezTo>
                  <a:lnTo>
                    <a:pt x="46843" y="19377"/>
                  </a:lnTo>
                  <a:lnTo>
                    <a:pt x="27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97;p62">
              <a:extLst>
                <a:ext uri="{FF2B5EF4-FFF2-40B4-BE49-F238E27FC236}">
                  <a16:creationId xmlns:a16="http://schemas.microsoft.com/office/drawing/2014/main" id="{21E0EE91-C843-479F-BB7D-C32C6FA0C37C}"/>
                </a:ext>
              </a:extLst>
            </p:cNvPr>
            <p:cNvSpPr/>
            <p:nvPr/>
          </p:nvSpPr>
          <p:spPr>
            <a:xfrm>
              <a:off x="3653770" y="5840044"/>
              <a:ext cx="1374950" cy="1376600"/>
            </a:xfrm>
            <a:custGeom>
              <a:avLst/>
              <a:gdLst/>
              <a:ahLst/>
              <a:cxnLst/>
              <a:rect l="l" t="t" r="r" b="b"/>
              <a:pathLst>
                <a:path w="54998" h="55064" extrusionOk="0">
                  <a:moveTo>
                    <a:pt x="16245" y="1"/>
                  </a:moveTo>
                  <a:lnTo>
                    <a:pt x="98" y="16148"/>
                  </a:lnTo>
                  <a:lnTo>
                    <a:pt x="0" y="22508"/>
                  </a:lnTo>
                  <a:lnTo>
                    <a:pt x="32522" y="55063"/>
                  </a:lnTo>
                  <a:lnTo>
                    <a:pt x="38851" y="54900"/>
                  </a:lnTo>
                  <a:lnTo>
                    <a:pt x="54997" y="38753"/>
                  </a:lnTo>
                  <a:lnTo>
                    <a:pt x="162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98;p62">
              <a:extLst>
                <a:ext uri="{FF2B5EF4-FFF2-40B4-BE49-F238E27FC236}">
                  <a16:creationId xmlns:a16="http://schemas.microsoft.com/office/drawing/2014/main" id="{2D646825-E289-40B7-9D00-AE53A246A1B7}"/>
                </a:ext>
              </a:extLst>
            </p:cNvPr>
            <p:cNvSpPr/>
            <p:nvPr/>
          </p:nvSpPr>
          <p:spPr>
            <a:xfrm>
              <a:off x="4059870" y="6324444"/>
              <a:ext cx="968850" cy="892200"/>
            </a:xfrm>
            <a:custGeom>
              <a:avLst/>
              <a:gdLst/>
              <a:ahLst/>
              <a:cxnLst/>
              <a:rect l="l" t="t" r="r" b="b"/>
              <a:pathLst>
                <a:path w="38754" h="35688" extrusionOk="0">
                  <a:moveTo>
                    <a:pt x="19377" y="1"/>
                  </a:moveTo>
                  <a:lnTo>
                    <a:pt x="1" y="19377"/>
                  </a:lnTo>
                  <a:lnTo>
                    <a:pt x="16278" y="35687"/>
                  </a:lnTo>
                  <a:lnTo>
                    <a:pt x="22607" y="35524"/>
                  </a:lnTo>
                  <a:lnTo>
                    <a:pt x="38753" y="19377"/>
                  </a:lnTo>
                  <a:lnTo>
                    <a:pt x="193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99;p62">
              <a:extLst>
                <a:ext uri="{FF2B5EF4-FFF2-40B4-BE49-F238E27FC236}">
                  <a16:creationId xmlns:a16="http://schemas.microsoft.com/office/drawing/2014/main" id="{C69FAAE6-D7AF-4179-8502-7B5D6D1DC4CD}"/>
                </a:ext>
              </a:extLst>
            </p:cNvPr>
            <p:cNvSpPr/>
            <p:nvPr/>
          </p:nvSpPr>
          <p:spPr>
            <a:xfrm>
              <a:off x="4539395" y="2467144"/>
              <a:ext cx="4028575" cy="3862225"/>
            </a:xfrm>
            <a:custGeom>
              <a:avLst/>
              <a:gdLst/>
              <a:ahLst/>
              <a:cxnLst/>
              <a:rect l="l" t="t" r="r" b="b"/>
              <a:pathLst>
                <a:path w="161143" h="154489" extrusionOk="0">
                  <a:moveTo>
                    <a:pt x="141906" y="1"/>
                  </a:moveTo>
                  <a:cubicBezTo>
                    <a:pt x="122575" y="1"/>
                    <a:pt x="85014" y="12389"/>
                    <a:pt x="83018" y="13571"/>
                  </a:cubicBezTo>
                  <a:cubicBezTo>
                    <a:pt x="81746" y="14354"/>
                    <a:pt x="78288" y="16441"/>
                    <a:pt x="38166" y="66317"/>
                  </a:cubicBezTo>
                  <a:cubicBezTo>
                    <a:pt x="13440" y="97078"/>
                    <a:pt x="3784" y="109571"/>
                    <a:pt x="0" y="115345"/>
                  </a:cubicBezTo>
                  <a:lnTo>
                    <a:pt x="39144" y="154489"/>
                  </a:lnTo>
                  <a:cubicBezTo>
                    <a:pt x="44918" y="150705"/>
                    <a:pt x="57444" y="141017"/>
                    <a:pt x="88172" y="116323"/>
                  </a:cubicBezTo>
                  <a:cubicBezTo>
                    <a:pt x="138048" y="76201"/>
                    <a:pt x="140103" y="72776"/>
                    <a:pt x="140918" y="71471"/>
                  </a:cubicBezTo>
                  <a:cubicBezTo>
                    <a:pt x="142386" y="68992"/>
                    <a:pt x="161143" y="11646"/>
                    <a:pt x="151976" y="2513"/>
                  </a:cubicBezTo>
                  <a:cubicBezTo>
                    <a:pt x="150196" y="726"/>
                    <a:pt x="146585" y="1"/>
                    <a:pt x="141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600;p62">
              <a:extLst>
                <a:ext uri="{FF2B5EF4-FFF2-40B4-BE49-F238E27FC236}">
                  <a16:creationId xmlns:a16="http://schemas.microsoft.com/office/drawing/2014/main" id="{9347DDFD-818D-4102-B7CB-1C0CBE77811E}"/>
                </a:ext>
              </a:extLst>
            </p:cNvPr>
            <p:cNvSpPr/>
            <p:nvPr/>
          </p:nvSpPr>
          <p:spPr>
            <a:xfrm>
              <a:off x="5028695" y="2529944"/>
              <a:ext cx="3539275" cy="3799425"/>
            </a:xfrm>
            <a:custGeom>
              <a:avLst/>
              <a:gdLst/>
              <a:ahLst/>
              <a:cxnLst/>
              <a:rect l="l" t="t" r="r" b="b"/>
              <a:pathLst>
                <a:path w="141571" h="151977" extrusionOk="0">
                  <a:moveTo>
                    <a:pt x="132404" y="1"/>
                  </a:moveTo>
                  <a:lnTo>
                    <a:pt x="0" y="132405"/>
                  </a:lnTo>
                  <a:lnTo>
                    <a:pt x="0" y="132405"/>
                  </a:lnTo>
                  <a:lnTo>
                    <a:pt x="19572" y="151977"/>
                  </a:lnTo>
                  <a:cubicBezTo>
                    <a:pt x="25346" y="148193"/>
                    <a:pt x="37872" y="138505"/>
                    <a:pt x="68600" y="113811"/>
                  </a:cubicBezTo>
                  <a:cubicBezTo>
                    <a:pt x="118476" y="73689"/>
                    <a:pt x="120531" y="70264"/>
                    <a:pt x="121346" y="68959"/>
                  </a:cubicBezTo>
                  <a:cubicBezTo>
                    <a:pt x="122814" y="66480"/>
                    <a:pt x="141571" y="9134"/>
                    <a:pt x="132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601;p62">
              <a:extLst>
                <a:ext uri="{FF2B5EF4-FFF2-40B4-BE49-F238E27FC236}">
                  <a16:creationId xmlns:a16="http://schemas.microsoft.com/office/drawing/2014/main" id="{188A33BA-14C7-4216-985A-AE43669F85B7}"/>
                </a:ext>
              </a:extLst>
            </p:cNvPr>
            <p:cNvSpPr/>
            <p:nvPr/>
          </p:nvSpPr>
          <p:spPr>
            <a:xfrm>
              <a:off x="3414020" y="6243719"/>
              <a:ext cx="1211025" cy="1211050"/>
            </a:xfrm>
            <a:custGeom>
              <a:avLst/>
              <a:gdLst/>
              <a:ahLst/>
              <a:cxnLst/>
              <a:rect l="l" t="t" r="r" b="b"/>
              <a:pathLst>
                <a:path w="48441" h="48442" extrusionOk="0">
                  <a:moveTo>
                    <a:pt x="9688" y="1"/>
                  </a:moveTo>
                  <a:lnTo>
                    <a:pt x="0" y="9689"/>
                  </a:lnTo>
                  <a:lnTo>
                    <a:pt x="38752" y="48441"/>
                  </a:lnTo>
                  <a:lnTo>
                    <a:pt x="48441" y="38753"/>
                  </a:lnTo>
                  <a:lnTo>
                    <a:pt x="9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602;p62">
              <a:extLst>
                <a:ext uri="{FF2B5EF4-FFF2-40B4-BE49-F238E27FC236}">
                  <a16:creationId xmlns:a16="http://schemas.microsoft.com/office/drawing/2014/main" id="{233570F4-068F-49F0-91A7-E9149B4BB7BB}"/>
                </a:ext>
              </a:extLst>
            </p:cNvPr>
            <p:cNvSpPr/>
            <p:nvPr/>
          </p:nvSpPr>
          <p:spPr>
            <a:xfrm>
              <a:off x="3898420" y="6728119"/>
              <a:ext cx="726625" cy="726650"/>
            </a:xfrm>
            <a:custGeom>
              <a:avLst/>
              <a:gdLst/>
              <a:ahLst/>
              <a:cxnLst/>
              <a:rect l="l" t="t" r="r" b="b"/>
              <a:pathLst>
                <a:path w="29065" h="29066" extrusionOk="0">
                  <a:moveTo>
                    <a:pt x="9688" y="1"/>
                  </a:moveTo>
                  <a:lnTo>
                    <a:pt x="0" y="9689"/>
                  </a:lnTo>
                  <a:lnTo>
                    <a:pt x="19376" y="29065"/>
                  </a:lnTo>
                  <a:lnTo>
                    <a:pt x="29065" y="19377"/>
                  </a:lnTo>
                  <a:lnTo>
                    <a:pt x="9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603;p62">
              <a:extLst>
                <a:ext uri="{FF2B5EF4-FFF2-40B4-BE49-F238E27FC236}">
                  <a16:creationId xmlns:a16="http://schemas.microsoft.com/office/drawing/2014/main" id="{2299A58F-ABEA-4510-BF9F-B5428B27BDA1}"/>
                </a:ext>
              </a:extLst>
            </p:cNvPr>
            <p:cNvSpPr/>
            <p:nvPr/>
          </p:nvSpPr>
          <p:spPr>
            <a:xfrm>
              <a:off x="3617070" y="4962994"/>
              <a:ext cx="2338875" cy="2238550"/>
            </a:xfrm>
            <a:custGeom>
              <a:avLst/>
              <a:gdLst/>
              <a:ahLst/>
              <a:cxnLst/>
              <a:rect l="l" t="t" r="r" b="b"/>
              <a:pathLst>
                <a:path w="93555" h="89542" extrusionOk="0">
                  <a:moveTo>
                    <a:pt x="22557" y="0"/>
                  </a:moveTo>
                  <a:cubicBezTo>
                    <a:pt x="17297" y="0"/>
                    <a:pt x="12037" y="2006"/>
                    <a:pt x="8025" y="6018"/>
                  </a:cubicBezTo>
                  <a:cubicBezTo>
                    <a:pt x="0" y="14043"/>
                    <a:pt x="0" y="27058"/>
                    <a:pt x="8025" y="35083"/>
                  </a:cubicBezTo>
                  <a:lnTo>
                    <a:pt x="56465" y="83523"/>
                  </a:lnTo>
                  <a:cubicBezTo>
                    <a:pt x="60478" y="87536"/>
                    <a:pt x="65738" y="89542"/>
                    <a:pt x="70998" y="89542"/>
                  </a:cubicBezTo>
                  <a:cubicBezTo>
                    <a:pt x="76257" y="89542"/>
                    <a:pt x="81517" y="87536"/>
                    <a:pt x="85530" y="83523"/>
                  </a:cubicBezTo>
                  <a:cubicBezTo>
                    <a:pt x="93554" y="75499"/>
                    <a:pt x="93554" y="62483"/>
                    <a:pt x="85530" y="54459"/>
                  </a:cubicBezTo>
                  <a:lnTo>
                    <a:pt x="37089" y="6018"/>
                  </a:lnTo>
                  <a:cubicBezTo>
                    <a:pt x="33077" y="2006"/>
                    <a:pt x="27817" y="0"/>
                    <a:pt x="22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04;p62">
              <a:extLst>
                <a:ext uri="{FF2B5EF4-FFF2-40B4-BE49-F238E27FC236}">
                  <a16:creationId xmlns:a16="http://schemas.microsoft.com/office/drawing/2014/main" id="{B51466B9-6F2B-4FCD-B095-CFE1594D4FE6}"/>
                </a:ext>
              </a:extLst>
            </p:cNvPr>
            <p:cNvSpPr/>
            <p:nvPr/>
          </p:nvSpPr>
          <p:spPr>
            <a:xfrm>
              <a:off x="4422770" y="5719369"/>
              <a:ext cx="1533175" cy="1482175"/>
            </a:xfrm>
            <a:custGeom>
              <a:avLst/>
              <a:gdLst/>
              <a:ahLst/>
              <a:cxnLst/>
              <a:rect l="l" t="t" r="r" b="b"/>
              <a:pathLst>
                <a:path w="61327" h="59287" extrusionOk="0">
                  <a:moveTo>
                    <a:pt x="29065" y="0"/>
                  </a:moveTo>
                  <a:lnTo>
                    <a:pt x="1" y="29064"/>
                  </a:lnTo>
                  <a:lnTo>
                    <a:pt x="24237" y="53268"/>
                  </a:lnTo>
                  <a:cubicBezTo>
                    <a:pt x="28250" y="57281"/>
                    <a:pt x="33510" y="59287"/>
                    <a:pt x="38770" y="59287"/>
                  </a:cubicBezTo>
                  <a:cubicBezTo>
                    <a:pt x="44029" y="59287"/>
                    <a:pt x="49289" y="57281"/>
                    <a:pt x="53302" y="53268"/>
                  </a:cubicBezTo>
                  <a:cubicBezTo>
                    <a:pt x="61326" y="45244"/>
                    <a:pt x="61326" y="32228"/>
                    <a:pt x="53302" y="24204"/>
                  </a:cubicBezTo>
                  <a:lnTo>
                    <a:pt x="29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386;p54">
            <a:extLst>
              <a:ext uri="{FF2B5EF4-FFF2-40B4-BE49-F238E27FC236}">
                <a16:creationId xmlns:a16="http://schemas.microsoft.com/office/drawing/2014/main" id="{3B835414-C404-4AAC-AA81-D6D63BBAACD3}"/>
              </a:ext>
            </a:extLst>
          </p:cNvPr>
          <p:cNvGrpSpPr/>
          <p:nvPr/>
        </p:nvGrpSpPr>
        <p:grpSpPr>
          <a:xfrm>
            <a:off x="1793656" y="960527"/>
            <a:ext cx="606303" cy="600207"/>
            <a:chOff x="6729666" y="3085492"/>
            <a:chExt cx="5272200" cy="5219200"/>
          </a:xfrm>
        </p:grpSpPr>
        <p:sp>
          <p:nvSpPr>
            <p:cNvPr id="63" name="Google Shape;1387;p54">
              <a:extLst>
                <a:ext uri="{FF2B5EF4-FFF2-40B4-BE49-F238E27FC236}">
                  <a16:creationId xmlns:a16="http://schemas.microsoft.com/office/drawing/2014/main" id="{D42B83A7-6CCA-4450-8D81-0347C26BBE9C}"/>
                </a:ext>
              </a:extLst>
            </p:cNvPr>
            <p:cNvSpPr/>
            <p:nvPr/>
          </p:nvSpPr>
          <p:spPr>
            <a:xfrm>
              <a:off x="8771666" y="4106492"/>
              <a:ext cx="3230200" cy="2722950"/>
            </a:xfrm>
            <a:custGeom>
              <a:avLst/>
              <a:gdLst/>
              <a:ahLst/>
              <a:cxnLst/>
              <a:rect l="l" t="t" r="r" b="b"/>
              <a:pathLst>
                <a:path w="129208" h="108918" extrusionOk="0">
                  <a:moveTo>
                    <a:pt x="34055" y="0"/>
                  </a:moveTo>
                  <a:lnTo>
                    <a:pt x="20420" y="68078"/>
                  </a:lnTo>
                  <a:cubicBezTo>
                    <a:pt x="9166" y="68078"/>
                    <a:pt x="0" y="77244"/>
                    <a:pt x="0" y="88498"/>
                  </a:cubicBezTo>
                  <a:cubicBezTo>
                    <a:pt x="0" y="99752"/>
                    <a:pt x="9166" y="108918"/>
                    <a:pt x="20420" y="108918"/>
                  </a:cubicBezTo>
                  <a:lnTo>
                    <a:pt x="120270" y="108918"/>
                  </a:lnTo>
                  <a:cubicBezTo>
                    <a:pt x="126076" y="108918"/>
                    <a:pt x="129207" y="102100"/>
                    <a:pt x="125456" y="97697"/>
                  </a:cubicBezTo>
                  <a:lnTo>
                    <a:pt x="88400" y="54475"/>
                  </a:lnTo>
                  <a:lnTo>
                    <a:pt x="125456" y="11254"/>
                  </a:lnTo>
                  <a:cubicBezTo>
                    <a:pt x="129207" y="6850"/>
                    <a:pt x="126076" y="0"/>
                    <a:pt x="120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88;p54">
              <a:extLst>
                <a:ext uri="{FF2B5EF4-FFF2-40B4-BE49-F238E27FC236}">
                  <a16:creationId xmlns:a16="http://schemas.microsoft.com/office/drawing/2014/main" id="{4C3A4F02-7191-4CA8-93AF-53FDC2829D9B}"/>
                </a:ext>
              </a:extLst>
            </p:cNvPr>
            <p:cNvSpPr/>
            <p:nvPr/>
          </p:nvSpPr>
          <p:spPr>
            <a:xfrm>
              <a:off x="7580216" y="3425542"/>
              <a:ext cx="2212475" cy="2723775"/>
            </a:xfrm>
            <a:custGeom>
              <a:avLst/>
              <a:gdLst/>
              <a:ahLst/>
              <a:cxnLst/>
              <a:rect l="l" t="t" r="r" b="b"/>
              <a:pathLst>
                <a:path w="88499" h="108951" extrusionOk="0">
                  <a:moveTo>
                    <a:pt x="1" y="0"/>
                  </a:moveTo>
                  <a:lnTo>
                    <a:pt x="1" y="108951"/>
                  </a:lnTo>
                  <a:lnTo>
                    <a:pt x="68078" y="108951"/>
                  </a:lnTo>
                  <a:cubicBezTo>
                    <a:pt x="79365" y="108951"/>
                    <a:pt x="88498" y="99785"/>
                    <a:pt x="88498" y="88498"/>
                  </a:cubicBezTo>
                  <a:lnTo>
                    <a:pt x="88498" y="20453"/>
                  </a:lnTo>
                  <a:cubicBezTo>
                    <a:pt x="88498" y="9167"/>
                    <a:pt x="79365" y="0"/>
                    <a:pt x="68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89;p54">
              <a:extLst>
                <a:ext uri="{FF2B5EF4-FFF2-40B4-BE49-F238E27FC236}">
                  <a16:creationId xmlns:a16="http://schemas.microsoft.com/office/drawing/2014/main" id="{4356A5B6-8CA4-4FE7-81D0-530F1215B4DB}"/>
                </a:ext>
              </a:extLst>
            </p:cNvPr>
            <p:cNvSpPr/>
            <p:nvPr/>
          </p:nvSpPr>
          <p:spPr>
            <a:xfrm>
              <a:off x="6729666" y="3085492"/>
              <a:ext cx="1021025" cy="5219200"/>
            </a:xfrm>
            <a:custGeom>
              <a:avLst/>
              <a:gdLst/>
              <a:ahLst/>
              <a:cxnLst/>
              <a:rect l="l" t="t" r="r" b="b"/>
              <a:pathLst>
                <a:path w="40841" h="208768" extrusionOk="0">
                  <a:moveTo>
                    <a:pt x="20420" y="0"/>
                  </a:moveTo>
                  <a:cubicBezTo>
                    <a:pt x="9166" y="0"/>
                    <a:pt x="0" y="9166"/>
                    <a:pt x="0" y="20420"/>
                  </a:cubicBezTo>
                  <a:lnTo>
                    <a:pt x="0" y="188347"/>
                  </a:lnTo>
                  <a:cubicBezTo>
                    <a:pt x="0" y="199601"/>
                    <a:pt x="9166" y="208767"/>
                    <a:pt x="20420" y="208767"/>
                  </a:cubicBezTo>
                  <a:cubicBezTo>
                    <a:pt x="31674" y="208767"/>
                    <a:pt x="40840" y="199601"/>
                    <a:pt x="40840" y="188347"/>
                  </a:cubicBezTo>
                  <a:lnTo>
                    <a:pt x="40840" y="20420"/>
                  </a:lnTo>
                  <a:cubicBezTo>
                    <a:pt x="40840" y="9166"/>
                    <a:pt x="31674" y="0"/>
                    <a:pt x="20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90;p54">
              <a:extLst>
                <a:ext uri="{FF2B5EF4-FFF2-40B4-BE49-F238E27FC236}">
                  <a16:creationId xmlns:a16="http://schemas.microsoft.com/office/drawing/2014/main" id="{58D0B559-1E30-4EE4-A0DD-5507BC6C3595}"/>
                </a:ext>
              </a:extLst>
            </p:cNvPr>
            <p:cNvSpPr/>
            <p:nvPr/>
          </p:nvSpPr>
          <p:spPr>
            <a:xfrm>
              <a:off x="7240166" y="3085492"/>
              <a:ext cx="510525" cy="5219200"/>
            </a:xfrm>
            <a:custGeom>
              <a:avLst/>
              <a:gdLst/>
              <a:ahLst/>
              <a:cxnLst/>
              <a:rect l="l" t="t" r="r" b="b"/>
              <a:pathLst>
                <a:path w="20421" h="208768" extrusionOk="0">
                  <a:moveTo>
                    <a:pt x="0" y="0"/>
                  </a:moveTo>
                  <a:lnTo>
                    <a:pt x="0" y="208767"/>
                  </a:lnTo>
                  <a:cubicBezTo>
                    <a:pt x="11254" y="208767"/>
                    <a:pt x="20420" y="199601"/>
                    <a:pt x="20420" y="188347"/>
                  </a:cubicBezTo>
                  <a:lnTo>
                    <a:pt x="20420" y="20420"/>
                  </a:lnTo>
                  <a:cubicBezTo>
                    <a:pt x="20420" y="9166"/>
                    <a:pt x="1125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1024;p39">
            <a:extLst>
              <a:ext uri="{FF2B5EF4-FFF2-40B4-BE49-F238E27FC236}">
                <a16:creationId xmlns:a16="http://schemas.microsoft.com/office/drawing/2014/main" id="{48CEF664-98C1-4A64-B742-21BA9E06CFBA}"/>
              </a:ext>
            </a:extLst>
          </p:cNvPr>
          <p:cNvGrpSpPr/>
          <p:nvPr/>
        </p:nvGrpSpPr>
        <p:grpSpPr>
          <a:xfrm>
            <a:off x="4159920" y="498923"/>
            <a:ext cx="824159" cy="854083"/>
            <a:chOff x="1533069" y="1830104"/>
            <a:chExt cx="5215925" cy="5218850"/>
          </a:xfrm>
        </p:grpSpPr>
        <p:sp>
          <p:nvSpPr>
            <p:cNvPr id="68" name="Google Shape;1025;p39">
              <a:extLst>
                <a:ext uri="{FF2B5EF4-FFF2-40B4-BE49-F238E27FC236}">
                  <a16:creationId xmlns:a16="http://schemas.microsoft.com/office/drawing/2014/main" id="{37F11899-1B87-41B9-A3E8-EC7E5F32600E}"/>
                </a:ext>
              </a:extLst>
            </p:cNvPr>
            <p:cNvSpPr/>
            <p:nvPr/>
          </p:nvSpPr>
          <p:spPr>
            <a:xfrm>
              <a:off x="3487394" y="2623579"/>
              <a:ext cx="3261600" cy="2384750"/>
            </a:xfrm>
            <a:custGeom>
              <a:avLst/>
              <a:gdLst/>
              <a:ahLst/>
              <a:cxnLst/>
              <a:rect l="l" t="t" r="r" b="b"/>
              <a:pathLst>
                <a:path w="130464" h="95390" extrusionOk="0">
                  <a:moveTo>
                    <a:pt x="96441" y="0"/>
                  </a:moveTo>
                  <a:cubicBezTo>
                    <a:pt x="88286" y="0"/>
                    <a:pt x="80392" y="2936"/>
                    <a:pt x="74195" y="8286"/>
                  </a:cubicBezTo>
                  <a:lnTo>
                    <a:pt x="15087" y="59401"/>
                  </a:lnTo>
                  <a:cubicBezTo>
                    <a:pt x="1" y="72402"/>
                    <a:pt x="10919" y="95389"/>
                    <a:pt x="28111" y="95389"/>
                  </a:cubicBezTo>
                  <a:cubicBezTo>
                    <a:pt x="30545" y="95389"/>
                    <a:pt x="33106" y="94928"/>
                    <a:pt x="35736" y="93913"/>
                  </a:cubicBezTo>
                  <a:lnTo>
                    <a:pt x="108674" y="65762"/>
                  </a:lnTo>
                  <a:cubicBezTo>
                    <a:pt x="121722" y="60738"/>
                    <a:pt x="130464" y="47984"/>
                    <a:pt x="130464" y="34023"/>
                  </a:cubicBezTo>
                  <a:cubicBezTo>
                    <a:pt x="130464" y="15266"/>
                    <a:pt x="115198" y="0"/>
                    <a:pt x="96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26;p39">
              <a:extLst>
                <a:ext uri="{FF2B5EF4-FFF2-40B4-BE49-F238E27FC236}">
                  <a16:creationId xmlns:a16="http://schemas.microsoft.com/office/drawing/2014/main" id="{BDD3CBEB-62BA-4715-8B96-4BF134A42BF5}"/>
                </a:ext>
              </a:extLst>
            </p:cNvPr>
            <p:cNvSpPr/>
            <p:nvPr/>
          </p:nvSpPr>
          <p:spPr>
            <a:xfrm>
              <a:off x="1533069" y="4664754"/>
              <a:ext cx="3260700" cy="2384200"/>
            </a:xfrm>
            <a:custGeom>
              <a:avLst/>
              <a:gdLst/>
              <a:ahLst/>
              <a:cxnLst/>
              <a:rect l="l" t="t" r="r" b="b"/>
              <a:pathLst>
                <a:path w="130428" h="95368" extrusionOk="0">
                  <a:moveTo>
                    <a:pt x="34023" y="1"/>
                  </a:moveTo>
                  <a:cubicBezTo>
                    <a:pt x="15266" y="1"/>
                    <a:pt x="0" y="15267"/>
                    <a:pt x="0" y="34023"/>
                  </a:cubicBezTo>
                  <a:cubicBezTo>
                    <a:pt x="0" y="47984"/>
                    <a:pt x="8742" y="60739"/>
                    <a:pt x="21790" y="65762"/>
                  </a:cubicBezTo>
                  <a:lnTo>
                    <a:pt x="94728" y="93881"/>
                  </a:lnTo>
                  <a:cubicBezTo>
                    <a:pt x="97375" y="94904"/>
                    <a:pt x="99950" y="95368"/>
                    <a:pt x="102395" y="95368"/>
                  </a:cubicBezTo>
                  <a:cubicBezTo>
                    <a:pt x="119598" y="95368"/>
                    <a:pt x="130428" y="72396"/>
                    <a:pt x="115377" y="59401"/>
                  </a:cubicBezTo>
                  <a:lnTo>
                    <a:pt x="56237" y="8286"/>
                  </a:lnTo>
                  <a:cubicBezTo>
                    <a:pt x="50072" y="2936"/>
                    <a:pt x="42178" y="1"/>
                    <a:pt x="3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27;p39">
              <a:extLst>
                <a:ext uri="{FF2B5EF4-FFF2-40B4-BE49-F238E27FC236}">
                  <a16:creationId xmlns:a16="http://schemas.microsoft.com/office/drawing/2014/main" id="{163BFAB3-1C87-44E9-BF44-380502A35F1A}"/>
                </a:ext>
              </a:extLst>
            </p:cNvPr>
            <p:cNvSpPr/>
            <p:nvPr/>
          </p:nvSpPr>
          <p:spPr>
            <a:xfrm>
              <a:off x="2213194" y="5344879"/>
              <a:ext cx="340075" cy="340900"/>
            </a:xfrm>
            <a:custGeom>
              <a:avLst/>
              <a:gdLst/>
              <a:ahLst/>
              <a:cxnLst/>
              <a:rect l="l" t="t" r="r" b="b"/>
              <a:pathLst>
                <a:path w="13603" h="13636" extrusionOk="0">
                  <a:moveTo>
                    <a:pt x="6818" y="1"/>
                  </a:moveTo>
                  <a:cubicBezTo>
                    <a:pt x="3066" y="1"/>
                    <a:pt x="0" y="3067"/>
                    <a:pt x="0" y="6818"/>
                  </a:cubicBezTo>
                  <a:cubicBezTo>
                    <a:pt x="0" y="10569"/>
                    <a:pt x="3066" y="13636"/>
                    <a:pt x="6818" y="13636"/>
                  </a:cubicBezTo>
                  <a:cubicBezTo>
                    <a:pt x="10569" y="13636"/>
                    <a:pt x="13603" y="10569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28;p39">
              <a:extLst>
                <a:ext uri="{FF2B5EF4-FFF2-40B4-BE49-F238E27FC236}">
                  <a16:creationId xmlns:a16="http://schemas.microsoft.com/office/drawing/2014/main" id="{9055B1BF-71C4-4EDC-9D56-DDC0604201D7}"/>
                </a:ext>
              </a:extLst>
            </p:cNvPr>
            <p:cNvSpPr/>
            <p:nvPr/>
          </p:nvSpPr>
          <p:spPr>
            <a:xfrm>
              <a:off x="5728794" y="3304504"/>
              <a:ext cx="340075" cy="340100"/>
            </a:xfrm>
            <a:custGeom>
              <a:avLst/>
              <a:gdLst/>
              <a:ahLst/>
              <a:cxnLst/>
              <a:rect l="l" t="t" r="r" b="b"/>
              <a:pathLst>
                <a:path w="13603" h="13604" extrusionOk="0">
                  <a:moveTo>
                    <a:pt x="6785" y="1"/>
                  </a:moveTo>
                  <a:cubicBezTo>
                    <a:pt x="3034" y="1"/>
                    <a:pt x="0" y="3034"/>
                    <a:pt x="0" y="6786"/>
                  </a:cubicBezTo>
                  <a:cubicBezTo>
                    <a:pt x="0" y="10537"/>
                    <a:pt x="3034" y="13603"/>
                    <a:pt x="6785" y="13603"/>
                  </a:cubicBezTo>
                  <a:cubicBezTo>
                    <a:pt x="10537" y="13603"/>
                    <a:pt x="13603" y="10537"/>
                    <a:pt x="13603" y="6786"/>
                  </a:cubicBezTo>
                  <a:cubicBezTo>
                    <a:pt x="13603" y="3034"/>
                    <a:pt x="10537" y="1"/>
                    <a:pt x="6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29;p39">
              <a:extLst>
                <a:ext uri="{FF2B5EF4-FFF2-40B4-BE49-F238E27FC236}">
                  <a16:creationId xmlns:a16="http://schemas.microsoft.com/office/drawing/2014/main" id="{BB080EE7-1B7F-4ECC-837B-E9AD80A1A6C0}"/>
                </a:ext>
              </a:extLst>
            </p:cNvPr>
            <p:cNvSpPr/>
            <p:nvPr/>
          </p:nvSpPr>
          <p:spPr>
            <a:xfrm>
              <a:off x="2553244" y="1830104"/>
              <a:ext cx="1701150" cy="1701150"/>
            </a:xfrm>
            <a:custGeom>
              <a:avLst/>
              <a:gdLst/>
              <a:ahLst/>
              <a:cxnLst/>
              <a:rect l="l" t="t" r="r" b="b"/>
              <a:pathLst>
                <a:path w="68046" h="68046" extrusionOk="0">
                  <a:moveTo>
                    <a:pt x="34023" y="0"/>
                  </a:moveTo>
                  <a:cubicBezTo>
                    <a:pt x="15267" y="0"/>
                    <a:pt x="1" y="15266"/>
                    <a:pt x="1" y="34023"/>
                  </a:cubicBezTo>
                  <a:cubicBezTo>
                    <a:pt x="1" y="52779"/>
                    <a:pt x="15267" y="68045"/>
                    <a:pt x="34023" y="68045"/>
                  </a:cubicBezTo>
                  <a:cubicBezTo>
                    <a:pt x="52780" y="68045"/>
                    <a:pt x="68046" y="52779"/>
                    <a:pt x="68046" y="34023"/>
                  </a:cubicBezTo>
                  <a:cubicBezTo>
                    <a:pt x="68046" y="15266"/>
                    <a:pt x="52780" y="0"/>
                    <a:pt x="34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30;p39">
              <a:extLst>
                <a:ext uri="{FF2B5EF4-FFF2-40B4-BE49-F238E27FC236}">
                  <a16:creationId xmlns:a16="http://schemas.microsoft.com/office/drawing/2014/main" id="{B2659D39-B65B-494D-8DB0-25743ED20D8B}"/>
                </a:ext>
              </a:extLst>
            </p:cNvPr>
            <p:cNvSpPr/>
            <p:nvPr/>
          </p:nvSpPr>
          <p:spPr>
            <a:xfrm>
              <a:off x="3403819" y="1830104"/>
              <a:ext cx="850575" cy="1701150"/>
            </a:xfrm>
            <a:custGeom>
              <a:avLst/>
              <a:gdLst/>
              <a:ahLst/>
              <a:cxnLst/>
              <a:rect l="l" t="t" r="r" b="b"/>
              <a:pathLst>
                <a:path w="34023" h="68046" extrusionOk="0">
                  <a:moveTo>
                    <a:pt x="0" y="0"/>
                  </a:moveTo>
                  <a:lnTo>
                    <a:pt x="0" y="68045"/>
                  </a:lnTo>
                  <a:cubicBezTo>
                    <a:pt x="18757" y="68045"/>
                    <a:pt x="34023" y="52779"/>
                    <a:pt x="34023" y="34023"/>
                  </a:cubicBezTo>
                  <a:cubicBezTo>
                    <a:pt x="34023" y="15266"/>
                    <a:pt x="18757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70;p42">
            <a:extLst>
              <a:ext uri="{FF2B5EF4-FFF2-40B4-BE49-F238E27FC236}">
                <a16:creationId xmlns:a16="http://schemas.microsoft.com/office/drawing/2014/main" id="{7AEF5B6B-C3B4-4C74-A299-DF3A7BF44271}"/>
              </a:ext>
            </a:extLst>
          </p:cNvPr>
          <p:cNvGrpSpPr/>
          <p:nvPr/>
        </p:nvGrpSpPr>
        <p:grpSpPr>
          <a:xfrm>
            <a:off x="6805070" y="966795"/>
            <a:ext cx="447461" cy="558518"/>
            <a:chOff x="1927825" y="238125"/>
            <a:chExt cx="3744775" cy="5219200"/>
          </a:xfrm>
        </p:grpSpPr>
        <p:sp>
          <p:nvSpPr>
            <p:cNvPr id="104" name="Google Shape;1071;p42">
              <a:extLst>
                <a:ext uri="{FF2B5EF4-FFF2-40B4-BE49-F238E27FC236}">
                  <a16:creationId xmlns:a16="http://schemas.microsoft.com/office/drawing/2014/main" id="{4FCD170E-F5A6-4FCC-A231-04349D2C9C6E}"/>
                </a:ext>
              </a:extLst>
            </p:cNvPr>
            <p:cNvSpPr/>
            <p:nvPr/>
          </p:nvSpPr>
          <p:spPr>
            <a:xfrm>
              <a:off x="1927825" y="238125"/>
              <a:ext cx="3744775" cy="5219200"/>
            </a:xfrm>
            <a:custGeom>
              <a:avLst/>
              <a:gdLst/>
              <a:ahLst/>
              <a:cxnLst/>
              <a:rect l="l" t="t" r="r" b="b"/>
              <a:pathLst>
                <a:path w="149791" h="208768" extrusionOk="0">
                  <a:moveTo>
                    <a:pt x="74896" y="0"/>
                  </a:moveTo>
                  <a:cubicBezTo>
                    <a:pt x="33599" y="0"/>
                    <a:pt x="0" y="33598"/>
                    <a:pt x="0" y="74895"/>
                  </a:cubicBezTo>
                  <a:lnTo>
                    <a:pt x="0" y="188347"/>
                  </a:lnTo>
                  <a:cubicBezTo>
                    <a:pt x="0" y="199601"/>
                    <a:pt x="9167" y="208767"/>
                    <a:pt x="20420" y="208767"/>
                  </a:cubicBezTo>
                  <a:cubicBezTo>
                    <a:pt x="32000" y="208767"/>
                    <a:pt x="40873" y="199144"/>
                    <a:pt x="40873" y="188347"/>
                  </a:cubicBezTo>
                  <a:lnTo>
                    <a:pt x="40873" y="181530"/>
                  </a:lnTo>
                  <a:cubicBezTo>
                    <a:pt x="40873" y="177778"/>
                    <a:pt x="43907" y="174745"/>
                    <a:pt x="47658" y="174745"/>
                  </a:cubicBezTo>
                  <a:cubicBezTo>
                    <a:pt x="51409" y="174745"/>
                    <a:pt x="54476" y="177778"/>
                    <a:pt x="54476" y="181530"/>
                  </a:cubicBezTo>
                  <a:lnTo>
                    <a:pt x="54476" y="188347"/>
                  </a:lnTo>
                  <a:cubicBezTo>
                    <a:pt x="54476" y="199112"/>
                    <a:pt x="63316" y="208767"/>
                    <a:pt x="74896" y="208767"/>
                  </a:cubicBezTo>
                  <a:cubicBezTo>
                    <a:pt x="86443" y="208767"/>
                    <a:pt x="95316" y="199144"/>
                    <a:pt x="95316" y="188347"/>
                  </a:cubicBezTo>
                  <a:lnTo>
                    <a:pt x="95316" y="181530"/>
                  </a:lnTo>
                  <a:cubicBezTo>
                    <a:pt x="95316" y="177778"/>
                    <a:pt x="98382" y="174745"/>
                    <a:pt x="102133" y="174745"/>
                  </a:cubicBezTo>
                  <a:cubicBezTo>
                    <a:pt x="105884" y="174745"/>
                    <a:pt x="108951" y="177778"/>
                    <a:pt x="108951" y="181530"/>
                  </a:cubicBezTo>
                  <a:lnTo>
                    <a:pt x="108951" y="188347"/>
                  </a:lnTo>
                  <a:cubicBezTo>
                    <a:pt x="108951" y="199112"/>
                    <a:pt x="117791" y="208767"/>
                    <a:pt x="129371" y="208767"/>
                  </a:cubicBezTo>
                  <a:cubicBezTo>
                    <a:pt x="140625" y="208767"/>
                    <a:pt x="149791" y="199601"/>
                    <a:pt x="149791" y="188347"/>
                  </a:cubicBezTo>
                  <a:lnTo>
                    <a:pt x="149791" y="74895"/>
                  </a:lnTo>
                  <a:cubicBezTo>
                    <a:pt x="149791" y="33598"/>
                    <a:pt x="116192" y="0"/>
                    <a:pt x="74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72;p42">
              <a:extLst>
                <a:ext uri="{FF2B5EF4-FFF2-40B4-BE49-F238E27FC236}">
                  <a16:creationId xmlns:a16="http://schemas.microsoft.com/office/drawing/2014/main" id="{3C8D871F-40E5-4B85-A9AA-04689352F5FD}"/>
                </a:ext>
              </a:extLst>
            </p:cNvPr>
            <p:cNvSpPr/>
            <p:nvPr/>
          </p:nvSpPr>
          <p:spPr>
            <a:xfrm>
              <a:off x="3800200" y="238125"/>
              <a:ext cx="1872400" cy="5219200"/>
            </a:xfrm>
            <a:custGeom>
              <a:avLst/>
              <a:gdLst/>
              <a:ahLst/>
              <a:cxnLst/>
              <a:rect l="l" t="t" r="r" b="b"/>
              <a:pathLst>
                <a:path w="74896" h="208768" extrusionOk="0">
                  <a:moveTo>
                    <a:pt x="1" y="0"/>
                  </a:moveTo>
                  <a:lnTo>
                    <a:pt x="1" y="208767"/>
                  </a:lnTo>
                  <a:cubicBezTo>
                    <a:pt x="11548" y="208767"/>
                    <a:pt x="20421" y="199144"/>
                    <a:pt x="20421" y="188347"/>
                  </a:cubicBezTo>
                  <a:lnTo>
                    <a:pt x="20421" y="181530"/>
                  </a:lnTo>
                  <a:cubicBezTo>
                    <a:pt x="20421" y="177778"/>
                    <a:pt x="23487" y="174745"/>
                    <a:pt x="27238" y="174745"/>
                  </a:cubicBezTo>
                  <a:cubicBezTo>
                    <a:pt x="30989" y="174745"/>
                    <a:pt x="34023" y="177778"/>
                    <a:pt x="34023" y="181530"/>
                  </a:cubicBezTo>
                  <a:lnTo>
                    <a:pt x="34023" y="188347"/>
                  </a:lnTo>
                  <a:cubicBezTo>
                    <a:pt x="34023" y="199112"/>
                    <a:pt x="42896" y="208767"/>
                    <a:pt x="54476" y="208767"/>
                  </a:cubicBezTo>
                  <a:cubicBezTo>
                    <a:pt x="65730" y="208767"/>
                    <a:pt x="74896" y="199601"/>
                    <a:pt x="74896" y="188347"/>
                  </a:cubicBezTo>
                  <a:lnTo>
                    <a:pt x="74896" y="74895"/>
                  </a:lnTo>
                  <a:cubicBezTo>
                    <a:pt x="74896" y="33598"/>
                    <a:pt x="41297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73;p42">
              <a:extLst>
                <a:ext uri="{FF2B5EF4-FFF2-40B4-BE49-F238E27FC236}">
                  <a16:creationId xmlns:a16="http://schemas.microsoft.com/office/drawing/2014/main" id="{B791182D-6132-4891-91E6-D8EE7BD31125}"/>
                </a:ext>
              </a:extLst>
            </p:cNvPr>
            <p:cNvSpPr/>
            <p:nvPr/>
          </p:nvSpPr>
          <p:spPr>
            <a:xfrm>
              <a:off x="2608750" y="1600000"/>
              <a:ext cx="1021050" cy="1021025"/>
            </a:xfrm>
            <a:custGeom>
              <a:avLst/>
              <a:gdLst/>
              <a:ahLst/>
              <a:cxnLst/>
              <a:rect l="l" t="t" r="r" b="b"/>
              <a:pathLst>
                <a:path w="40842" h="40841" extrusionOk="0">
                  <a:moveTo>
                    <a:pt x="20421" y="0"/>
                  </a:moveTo>
                  <a:cubicBezTo>
                    <a:pt x="9167" y="0"/>
                    <a:pt x="1" y="9134"/>
                    <a:pt x="1" y="20420"/>
                  </a:cubicBezTo>
                  <a:cubicBezTo>
                    <a:pt x="1" y="31674"/>
                    <a:pt x="9167" y="40840"/>
                    <a:pt x="20421" y="40840"/>
                  </a:cubicBezTo>
                  <a:cubicBezTo>
                    <a:pt x="31675" y="40840"/>
                    <a:pt x="40841" y="31674"/>
                    <a:pt x="40841" y="20420"/>
                  </a:cubicBezTo>
                  <a:cubicBezTo>
                    <a:pt x="40841" y="9134"/>
                    <a:pt x="31675" y="0"/>
                    <a:pt x="20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4;p42">
              <a:extLst>
                <a:ext uri="{FF2B5EF4-FFF2-40B4-BE49-F238E27FC236}">
                  <a16:creationId xmlns:a16="http://schemas.microsoft.com/office/drawing/2014/main" id="{0434F16C-D356-4C9F-889B-865A6EA27640}"/>
                </a:ext>
              </a:extLst>
            </p:cNvPr>
            <p:cNvSpPr/>
            <p:nvPr/>
          </p:nvSpPr>
          <p:spPr>
            <a:xfrm>
              <a:off x="2949650" y="1940050"/>
              <a:ext cx="340075" cy="340100"/>
            </a:xfrm>
            <a:custGeom>
              <a:avLst/>
              <a:gdLst/>
              <a:ahLst/>
              <a:cxnLst/>
              <a:rect l="l" t="t" r="r" b="b"/>
              <a:pathLst>
                <a:path w="13603" h="13604" extrusionOk="0">
                  <a:moveTo>
                    <a:pt x="6785" y="1"/>
                  </a:moveTo>
                  <a:cubicBezTo>
                    <a:pt x="3034" y="1"/>
                    <a:pt x="0" y="3067"/>
                    <a:pt x="0" y="6818"/>
                  </a:cubicBezTo>
                  <a:cubicBezTo>
                    <a:pt x="0" y="10569"/>
                    <a:pt x="3034" y="13603"/>
                    <a:pt x="6785" y="13603"/>
                  </a:cubicBezTo>
                  <a:cubicBezTo>
                    <a:pt x="10536" y="13603"/>
                    <a:pt x="13603" y="10569"/>
                    <a:pt x="13603" y="6818"/>
                  </a:cubicBezTo>
                  <a:cubicBezTo>
                    <a:pt x="13603" y="3067"/>
                    <a:pt x="10536" y="1"/>
                    <a:pt x="6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75;p42">
              <a:extLst>
                <a:ext uri="{FF2B5EF4-FFF2-40B4-BE49-F238E27FC236}">
                  <a16:creationId xmlns:a16="http://schemas.microsoft.com/office/drawing/2014/main" id="{06887201-646D-401C-9340-68B2C83C4863}"/>
                </a:ext>
              </a:extLst>
            </p:cNvPr>
            <p:cNvSpPr/>
            <p:nvPr/>
          </p:nvSpPr>
          <p:spPr>
            <a:xfrm>
              <a:off x="3970650" y="1600000"/>
              <a:ext cx="1021025" cy="1021025"/>
            </a:xfrm>
            <a:custGeom>
              <a:avLst/>
              <a:gdLst/>
              <a:ahLst/>
              <a:cxnLst/>
              <a:rect l="l" t="t" r="r" b="b"/>
              <a:pathLst>
                <a:path w="40841" h="40841" extrusionOk="0">
                  <a:moveTo>
                    <a:pt x="20420" y="0"/>
                  </a:moveTo>
                  <a:cubicBezTo>
                    <a:pt x="9166" y="0"/>
                    <a:pt x="0" y="9134"/>
                    <a:pt x="0" y="20420"/>
                  </a:cubicBezTo>
                  <a:cubicBezTo>
                    <a:pt x="0" y="31674"/>
                    <a:pt x="9166" y="40840"/>
                    <a:pt x="20420" y="40840"/>
                  </a:cubicBezTo>
                  <a:cubicBezTo>
                    <a:pt x="31674" y="40840"/>
                    <a:pt x="40840" y="31674"/>
                    <a:pt x="40840" y="20420"/>
                  </a:cubicBezTo>
                  <a:cubicBezTo>
                    <a:pt x="40840" y="9134"/>
                    <a:pt x="31674" y="0"/>
                    <a:pt x="20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76;p42">
              <a:extLst>
                <a:ext uri="{FF2B5EF4-FFF2-40B4-BE49-F238E27FC236}">
                  <a16:creationId xmlns:a16="http://schemas.microsoft.com/office/drawing/2014/main" id="{15ABF220-7BF1-4E83-95F6-C9CE9C2E98ED}"/>
                </a:ext>
              </a:extLst>
            </p:cNvPr>
            <p:cNvSpPr/>
            <p:nvPr/>
          </p:nvSpPr>
          <p:spPr>
            <a:xfrm>
              <a:off x="4310700" y="1940050"/>
              <a:ext cx="340100" cy="340100"/>
            </a:xfrm>
            <a:custGeom>
              <a:avLst/>
              <a:gdLst/>
              <a:ahLst/>
              <a:cxnLst/>
              <a:rect l="l" t="t" r="r" b="b"/>
              <a:pathLst>
                <a:path w="13604" h="13604" extrusionOk="0">
                  <a:moveTo>
                    <a:pt x="6818" y="1"/>
                  </a:moveTo>
                  <a:cubicBezTo>
                    <a:pt x="3067" y="1"/>
                    <a:pt x="1" y="3067"/>
                    <a:pt x="1" y="6818"/>
                  </a:cubicBezTo>
                  <a:cubicBezTo>
                    <a:pt x="1" y="10569"/>
                    <a:pt x="3067" y="13603"/>
                    <a:pt x="6818" y="13603"/>
                  </a:cubicBezTo>
                  <a:cubicBezTo>
                    <a:pt x="10569" y="13603"/>
                    <a:pt x="13603" y="10569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2533337"/>
      </p:ext>
    </p:extLst>
  </p:cSld>
  <p:clrMapOvr>
    <a:masterClrMapping/>
  </p:clrMapOvr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254</Words>
  <Application>Microsoft Office PowerPoint</Application>
  <PresentationFormat>Presentación en pantalla (16:9)</PresentationFormat>
  <Paragraphs>48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Roboto</vt:lpstr>
      <vt:lpstr>Lato</vt:lpstr>
      <vt:lpstr>Arial</vt:lpstr>
      <vt:lpstr>Maven Pro</vt:lpstr>
      <vt:lpstr>Fira Sans Condensed Medium</vt:lpstr>
      <vt:lpstr>Press Start 2P</vt:lpstr>
      <vt:lpstr>Muli</vt:lpstr>
      <vt:lpstr>Super Pixel Vintage Gaming by Slidesgo</vt:lpstr>
      <vt:lpstr>SATURN</vt:lpstr>
      <vt:lpstr>NUESTRO EQUIPO</vt:lpstr>
      <vt:lpstr>TABLA DE CONTENIDOS</vt:lpstr>
      <vt:lpstr>PROPUESTA</vt:lpstr>
      <vt:lpstr>NUESTRA PROPUESTA</vt:lpstr>
      <vt:lpstr>HISTORIAS DE USUARIO </vt:lpstr>
      <vt:lpstr>Presentación de PowerPoint</vt:lpstr>
      <vt:lpstr>Presentación de PowerPoint</vt:lpstr>
      <vt:lpstr>Presentación de PowerPoint</vt:lpstr>
      <vt:lpstr>DIAGRAMA DE CLASES </vt:lpstr>
      <vt:lpstr>Presentación de PowerPoint</vt:lpstr>
      <vt:lpstr>PROTOTIPOS </vt:lpstr>
      <vt:lpstr>Presentación de PowerPoint</vt:lpstr>
      <vt:lpstr>IMPLEMENTACION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VINTAGE GAMING</dc:title>
  <dc:creator>Harold Duvan Pinilla Salinas</dc:creator>
  <cp:lastModifiedBy>Harold Duvan Pinilla Salinas</cp:lastModifiedBy>
  <cp:revision>289</cp:revision>
  <dcterms:modified xsi:type="dcterms:W3CDTF">2022-03-10T14:25:36Z</dcterms:modified>
</cp:coreProperties>
</file>