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67" r:id="rId3"/>
    <p:sldId id="258" r:id="rId4"/>
    <p:sldId id="264" r:id="rId5"/>
    <p:sldId id="299" r:id="rId6"/>
    <p:sldId id="292" r:id="rId7"/>
    <p:sldId id="300" r:id="rId8"/>
    <p:sldId id="301" r:id="rId9"/>
    <p:sldId id="304" r:id="rId10"/>
    <p:sldId id="293" r:id="rId11"/>
    <p:sldId id="295" r:id="rId12"/>
    <p:sldId id="306" r:id="rId13"/>
    <p:sldId id="307" r:id="rId14"/>
    <p:sldId id="303" r:id="rId15"/>
    <p:sldId id="298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Press Start 2P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E26"/>
    <a:srgbClr val="10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9692E-D485-86FF-6C9B-0CAA649687AE}" v="13" dt="2022-06-02T04:54:27.814"/>
    <p1510:client id="{E276727B-1051-09BD-2324-F4D0105181CB}" v="10" dt="2022-06-02T04:20:35.962"/>
  </p1510:revLst>
</p1510:revInfo>
</file>

<file path=ppt/tableStyles.xml><?xml version="1.0" encoding="utf-8"?>
<a:tblStyleLst xmlns:a="http://schemas.openxmlformats.org/drawingml/2006/main" def="{B190F9F0-6927-486B-A5E1-2DAD43F32A8A}">
  <a:tblStyle styleId="{B190F9F0-6927-486B-A5E1-2DAD43F32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29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3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5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0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2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_COLUMN_TEXT_3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58560" y="1764789"/>
            <a:ext cx="7717800" cy="972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297083" y="2599165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DIAGRAMA DE CLASES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5168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03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6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3321DB1-6441-FF12-839A-DDD3905F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0" y="164534"/>
            <a:ext cx="6687942" cy="47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7C54-3B45-D64C-12A9-5FEC3BAB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96" y="3156173"/>
            <a:ext cx="5219446" cy="987000"/>
          </a:xfrm>
        </p:spPr>
        <p:txBody>
          <a:bodyPr/>
          <a:lstStyle/>
          <a:p>
            <a:r>
              <a:rPr lang="es-CO"/>
              <a:t>Esquema de almacenamiento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274B84-D9DC-9EBB-6D59-FB15FA9C35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5896" y="1584750"/>
            <a:ext cx="2755500" cy="987000"/>
          </a:xfrm>
        </p:spPr>
        <p:txBody>
          <a:bodyPr/>
          <a:lstStyle/>
          <a:p>
            <a:r>
              <a:rPr lang="es-CO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445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A4B67AE-2ABD-6FF3-63F3-74759D05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98" y="457894"/>
            <a:ext cx="5370205" cy="42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145828" y="2599166"/>
            <a:ext cx="523744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Demo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820437" y="155733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05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97;p67">
            <a:extLst>
              <a:ext uri="{FF2B5EF4-FFF2-40B4-BE49-F238E27FC236}">
                <a16:creationId xmlns:a16="http://schemas.microsoft.com/office/drawing/2014/main" id="{B5E02929-1CCC-4A17-A424-345637C18A93}"/>
              </a:ext>
            </a:extLst>
          </p:cNvPr>
          <p:cNvSpPr txBox="1">
            <a:spLocks noGrp="1"/>
          </p:cNvSpPr>
          <p:nvPr/>
        </p:nvSpPr>
        <p:spPr>
          <a:xfrm>
            <a:off x="2522400" y="2057416"/>
            <a:ext cx="4510680" cy="80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32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NUESTRO EQUIPO</a:t>
            </a:r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1690682" y="4274876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PABLO BRIGHT</a:t>
            </a:r>
            <a:endParaRPr lang="en-US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5448802" y="4304267"/>
            <a:ext cx="1685238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HAROLD PINILLA</a:t>
            </a:r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3667714" y="4304267"/>
            <a:ext cx="1470926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CARLOS LORETO</a:t>
            </a:r>
          </a:p>
        </p:txBody>
      </p:sp>
      <p:grpSp>
        <p:nvGrpSpPr>
          <p:cNvPr id="1118" name="Google Shape;1118;p44"/>
          <p:cNvGrpSpPr/>
          <p:nvPr/>
        </p:nvGrpSpPr>
        <p:grpSpPr>
          <a:xfrm>
            <a:off x="2287475" y="3371520"/>
            <a:ext cx="479837" cy="535237"/>
            <a:chOff x="1587750" y="238125"/>
            <a:chExt cx="4424925" cy="5219200"/>
          </a:xfrm>
        </p:grpSpPr>
        <p:sp>
          <p:nvSpPr>
            <p:cNvPr id="1119" name="Google Shape;1119;p44"/>
            <p:cNvSpPr/>
            <p:nvPr/>
          </p:nvSpPr>
          <p:spPr>
            <a:xfrm>
              <a:off x="5033225" y="2110500"/>
              <a:ext cx="979450" cy="1247725"/>
            </a:xfrm>
            <a:custGeom>
              <a:avLst/>
              <a:gdLst/>
              <a:ahLst/>
              <a:cxnLst/>
              <a:rect l="l" t="t" r="r" b="b"/>
              <a:pathLst>
                <a:path w="39178" h="49909" extrusionOk="0">
                  <a:moveTo>
                    <a:pt x="1" y="0"/>
                  </a:moveTo>
                  <a:lnTo>
                    <a:pt x="1" y="49909"/>
                  </a:lnTo>
                  <a:lnTo>
                    <a:pt x="18757" y="49909"/>
                  </a:lnTo>
                  <a:cubicBezTo>
                    <a:pt x="30044" y="49909"/>
                    <a:pt x="39177" y="40775"/>
                    <a:pt x="39177" y="29489"/>
                  </a:cubicBezTo>
                  <a:lnTo>
                    <a:pt x="39177" y="20420"/>
                  </a:lnTo>
                  <a:cubicBezTo>
                    <a:pt x="39177" y="9134"/>
                    <a:pt x="30044" y="0"/>
                    <a:pt x="18757" y="0"/>
                  </a:cubicBez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587750" y="2110500"/>
              <a:ext cx="866100" cy="1247725"/>
            </a:xfrm>
            <a:custGeom>
              <a:avLst/>
              <a:gdLst/>
              <a:ahLst/>
              <a:cxnLst/>
              <a:rect l="l" t="t" r="r" b="b"/>
              <a:pathLst>
                <a:path w="34644" h="49909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lnTo>
                    <a:pt x="1" y="29489"/>
                  </a:lnTo>
                  <a:cubicBezTo>
                    <a:pt x="1" y="40775"/>
                    <a:pt x="9134" y="49909"/>
                    <a:pt x="20421" y="49909"/>
                  </a:cubicBezTo>
                  <a:lnTo>
                    <a:pt x="34643" y="49909"/>
                  </a:lnTo>
                  <a:lnTo>
                    <a:pt x="34643" y="0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484600" y="490100"/>
              <a:ext cx="2017575" cy="3721125"/>
            </a:xfrm>
            <a:custGeom>
              <a:avLst/>
              <a:gdLst/>
              <a:ahLst/>
              <a:cxnLst/>
              <a:rect l="l" t="t" r="r" b="b"/>
              <a:pathLst>
                <a:path w="80703" h="148845" extrusionOk="0">
                  <a:moveTo>
                    <a:pt x="1" y="1"/>
                  </a:moveTo>
                  <a:lnTo>
                    <a:pt x="12625" y="148845"/>
                  </a:lnTo>
                  <a:lnTo>
                    <a:pt x="80702" y="114725"/>
                  </a:lnTo>
                  <a:lnTo>
                    <a:pt x="80702" y="57999"/>
                  </a:lnTo>
                  <a:cubicBezTo>
                    <a:pt x="80702" y="57999"/>
                    <a:pt x="77864" y="35719"/>
                    <a:pt x="72841" y="26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2098250" y="368600"/>
              <a:ext cx="1701975" cy="3842625"/>
            </a:xfrm>
            <a:custGeom>
              <a:avLst/>
              <a:gdLst/>
              <a:ahLst/>
              <a:cxnLst/>
              <a:rect l="l" t="t" r="r" b="b"/>
              <a:pathLst>
                <a:path w="68079" h="153705" extrusionOk="0">
                  <a:moveTo>
                    <a:pt x="41917" y="0"/>
                  </a:moveTo>
                  <a:cubicBezTo>
                    <a:pt x="17289" y="10243"/>
                    <a:pt x="1" y="34545"/>
                    <a:pt x="1" y="62859"/>
                  </a:cubicBezTo>
                  <a:lnTo>
                    <a:pt x="1" y="119585"/>
                  </a:lnTo>
                  <a:lnTo>
                    <a:pt x="68079" y="153705"/>
                  </a:lnTo>
                  <a:lnTo>
                    <a:pt x="68079" y="9395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3345975" y="3076850"/>
              <a:ext cx="2156200" cy="2380475"/>
            </a:xfrm>
            <a:custGeom>
              <a:avLst/>
              <a:gdLst/>
              <a:ahLst/>
              <a:cxnLst/>
              <a:rect l="l" t="t" r="r" b="b"/>
              <a:pathLst>
                <a:path w="86248" h="95219" extrusionOk="0">
                  <a:moveTo>
                    <a:pt x="18170" y="1"/>
                  </a:moveTo>
                  <a:lnTo>
                    <a:pt x="0" y="47626"/>
                  </a:lnTo>
                  <a:lnTo>
                    <a:pt x="18170" y="95218"/>
                  </a:lnTo>
                  <a:cubicBezTo>
                    <a:pt x="55780" y="95218"/>
                    <a:pt x="86247" y="64751"/>
                    <a:pt x="86247" y="27140"/>
                  </a:cubicBezTo>
                  <a:lnTo>
                    <a:pt x="86247" y="11255"/>
                  </a:lnTo>
                  <a:lnTo>
                    <a:pt x="55682" y="11255"/>
                  </a:lnTo>
                  <a:cubicBezTo>
                    <a:pt x="44918" y="4143"/>
                    <a:pt x="32033" y="1"/>
                    <a:pt x="18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2098250" y="3076850"/>
              <a:ext cx="1701975" cy="2380475"/>
            </a:xfrm>
            <a:custGeom>
              <a:avLst/>
              <a:gdLst/>
              <a:ahLst/>
              <a:cxnLst/>
              <a:rect l="l" t="t" r="r" b="b"/>
              <a:pathLst>
                <a:path w="68079" h="95219" extrusionOk="0">
                  <a:moveTo>
                    <a:pt x="68079" y="1"/>
                  </a:moveTo>
                  <a:cubicBezTo>
                    <a:pt x="54215" y="1"/>
                    <a:pt x="41330" y="4143"/>
                    <a:pt x="30598" y="11255"/>
                  </a:cubicBezTo>
                  <a:lnTo>
                    <a:pt x="1" y="11255"/>
                  </a:lnTo>
                  <a:lnTo>
                    <a:pt x="1" y="27140"/>
                  </a:lnTo>
                  <a:cubicBezTo>
                    <a:pt x="1" y="64751"/>
                    <a:pt x="30468" y="95218"/>
                    <a:pt x="68079" y="95218"/>
                  </a:cubicBezTo>
                  <a:lnTo>
                    <a:pt x="68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35164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22704" y="13603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892550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6087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lnTo>
                    <a:pt x="20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254425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39706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lnTo>
                    <a:pt x="20420" y="1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3686850" y="3587350"/>
              <a:ext cx="510525" cy="340900"/>
            </a:xfrm>
            <a:custGeom>
              <a:avLst/>
              <a:gdLst/>
              <a:ahLst/>
              <a:cxnLst/>
              <a:rect l="l" t="t" r="r" b="b"/>
              <a:pathLst>
                <a:path w="20421" h="13636" extrusionOk="0">
                  <a:moveTo>
                    <a:pt x="4535" y="1"/>
                  </a:moveTo>
                  <a:lnTo>
                    <a:pt x="0" y="6818"/>
                  </a:lnTo>
                  <a:lnTo>
                    <a:pt x="4535" y="13636"/>
                  </a:lnTo>
                  <a:lnTo>
                    <a:pt x="20420" y="13636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3403050" y="3587350"/>
              <a:ext cx="397175" cy="340900"/>
            </a:xfrm>
            <a:custGeom>
              <a:avLst/>
              <a:gdLst/>
              <a:ahLst/>
              <a:cxnLst/>
              <a:rect l="l" t="t" r="r" b="b"/>
              <a:pathLst>
                <a:path w="1588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5887" y="13636"/>
                  </a:lnTo>
                  <a:lnTo>
                    <a:pt x="15887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3146175" y="238125"/>
              <a:ext cx="2159450" cy="907650"/>
            </a:xfrm>
            <a:custGeom>
              <a:avLst/>
              <a:gdLst/>
              <a:ahLst/>
              <a:cxnLst/>
              <a:rect l="l" t="t" r="r" b="b"/>
              <a:pathLst>
                <a:path w="86378" h="36306" extrusionOk="0">
                  <a:moveTo>
                    <a:pt x="26162" y="0"/>
                  </a:moveTo>
                  <a:cubicBezTo>
                    <a:pt x="16898" y="0"/>
                    <a:pt x="8058" y="1859"/>
                    <a:pt x="0" y="5219"/>
                  </a:cubicBezTo>
                  <a:cubicBezTo>
                    <a:pt x="10537" y="23780"/>
                    <a:pt x="30500" y="36306"/>
                    <a:pt x="53399" y="36306"/>
                  </a:cubicBezTo>
                  <a:lnTo>
                    <a:pt x="86378" y="36306"/>
                  </a:lnTo>
                  <a:cubicBezTo>
                    <a:pt x="74961" y="14712"/>
                    <a:pt x="52290" y="0"/>
                    <a:pt x="26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6043877" y="3371013"/>
            <a:ext cx="499580" cy="559111"/>
            <a:chOff x="1587750" y="238125"/>
            <a:chExt cx="4424925" cy="5219200"/>
          </a:xfrm>
        </p:grpSpPr>
        <p:sp>
          <p:nvSpPr>
            <p:cNvPr id="1144" name="Google Shape;1144;p44"/>
            <p:cNvSpPr/>
            <p:nvPr/>
          </p:nvSpPr>
          <p:spPr>
            <a:xfrm>
              <a:off x="1587750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101725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460150" y="1140050"/>
              <a:ext cx="2042025" cy="2728675"/>
            </a:xfrm>
            <a:custGeom>
              <a:avLst/>
              <a:gdLst/>
              <a:ahLst/>
              <a:cxnLst/>
              <a:rect l="l" t="t" r="r" b="b"/>
              <a:pathLst>
                <a:path w="81681" h="109147" extrusionOk="0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098250" y="1140050"/>
              <a:ext cx="1701975" cy="2842025"/>
            </a:xfrm>
            <a:custGeom>
              <a:avLst/>
              <a:gdLst/>
              <a:ahLst/>
              <a:cxnLst/>
              <a:rect l="l" t="t" r="r" b="b"/>
              <a:pathLst>
                <a:path w="68079" h="113681" extrusionOk="0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460150" y="238125"/>
              <a:ext cx="2042025" cy="2447325"/>
            </a:xfrm>
            <a:custGeom>
              <a:avLst/>
              <a:gdLst/>
              <a:ahLst/>
              <a:cxnLst/>
              <a:rect l="l" t="t" r="r" b="b"/>
              <a:pathLst>
                <a:path w="81681" h="97893" extrusionOk="0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098250" y="238125"/>
              <a:ext cx="1701975" cy="2447325"/>
            </a:xfrm>
            <a:custGeom>
              <a:avLst/>
              <a:gdLst/>
              <a:ahLst/>
              <a:cxnLst/>
              <a:rect l="l" t="t" r="r" b="b"/>
              <a:pathLst>
                <a:path w="68079" h="97893" extrusionOk="0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460150" y="3642000"/>
              <a:ext cx="2042025" cy="1815325"/>
            </a:xfrm>
            <a:custGeom>
              <a:avLst/>
              <a:gdLst/>
              <a:ahLst/>
              <a:cxnLst/>
              <a:rect l="l" t="t" r="r" b="b"/>
              <a:pathLst>
                <a:path w="81681" h="72613" extrusionOk="0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098250" y="3642000"/>
              <a:ext cx="1701975" cy="1815325"/>
            </a:xfrm>
            <a:custGeom>
              <a:avLst/>
              <a:gdLst/>
              <a:ahLst/>
              <a:cxnLst/>
              <a:rect l="l" t="t" r="r" b="b"/>
              <a:pathLst>
                <a:path w="68079" h="72613" extrusionOk="0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658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973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289700" y="3982050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800200" y="3982050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B5F77504-AE56-4680-821B-E033574A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85" y="3358788"/>
            <a:ext cx="589463" cy="561703"/>
          </a:xfrm>
          <a:prstGeom prst="rect">
            <a:avLst/>
          </a:prstGeom>
        </p:spPr>
      </p:pic>
      <p:grpSp>
        <p:nvGrpSpPr>
          <p:cNvPr id="5" name="Google Shape;1070;p42">
            <a:extLst>
              <a:ext uri="{FF2B5EF4-FFF2-40B4-BE49-F238E27FC236}">
                <a16:creationId xmlns:a16="http://schemas.microsoft.com/office/drawing/2014/main" id="{5DBFA7CF-9A73-4A4D-B518-3750E0CCFB3D}"/>
              </a:ext>
            </a:extLst>
          </p:cNvPr>
          <p:cNvGrpSpPr/>
          <p:nvPr/>
        </p:nvGrpSpPr>
        <p:grpSpPr>
          <a:xfrm>
            <a:off x="3277119" y="1538476"/>
            <a:ext cx="447461" cy="558518"/>
            <a:chOff x="1927825" y="238125"/>
            <a:chExt cx="3744775" cy="5219200"/>
          </a:xfrm>
        </p:grpSpPr>
        <p:sp>
          <p:nvSpPr>
            <p:cNvPr id="71" name="Google Shape;1071;p42">
              <a:extLst>
                <a:ext uri="{FF2B5EF4-FFF2-40B4-BE49-F238E27FC236}">
                  <a16:creationId xmlns:a16="http://schemas.microsoft.com/office/drawing/2014/main" id="{7360BB54-5024-40C6-9CAB-D2BDBCD556A5}"/>
                </a:ext>
              </a:extLst>
            </p:cNvPr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;p42">
              <a:extLst>
                <a:ext uri="{FF2B5EF4-FFF2-40B4-BE49-F238E27FC236}">
                  <a16:creationId xmlns:a16="http://schemas.microsoft.com/office/drawing/2014/main" id="{50F5E3CF-A71F-492C-81E5-52F73BCA8356}"/>
                </a:ext>
              </a:extLst>
            </p:cNvPr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3;p42">
              <a:extLst>
                <a:ext uri="{FF2B5EF4-FFF2-40B4-BE49-F238E27FC236}">
                  <a16:creationId xmlns:a16="http://schemas.microsoft.com/office/drawing/2014/main" id="{E2A07486-BAFB-4D11-A68B-1B86E7D89EC6}"/>
                </a:ext>
              </a:extLst>
            </p:cNvPr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4;p42">
              <a:extLst>
                <a:ext uri="{FF2B5EF4-FFF2-40B4-BE49-F238E27FC236}">
                  <a16:creationId xmlns:a16="http://schemas.microsoft.com/office/drawing/2014/main" id="{D588F309-619F-4DF9-B713-A5672CA9EB35}"/>
                </a:ext>
              </a:extLst>
            </p:cNvPr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5;p42">
              <a:extLst>
                <a:ext uri="{FF2B5EF4-FFF2-40B4-BE49-F238E27FC236}">
                  <a16:creationId xmlns:a16="http://schemas.microsoft.com/office/drawing/2014/main" id="{53D6EAD4-6C43-457E-9021-99BAE867B107}"/>
                </a:ext>
              </a:extLst>
            </p:cNvPr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6;p42">
              <a:extLst>
                <a:ext uri="{FF2B5EF4-FFF2-40B4-BE49-F238E27FC236}">
                  <a16:creationId xmlns:a16="http://schemas.microsoft.com/office/drawing/2014/main" id="{32574A63-B2DF-49C4-9A70-2B270EA49B38}"/>
                </a:ext>
              </a:extLst>
            </p:cNvPr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5824A37-8391-4D38-9D0A-5A457210B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56" y="1525089"/>
            <a:ext cx="628107" cy="584564"/>
          </a:xfrm>
          <a:prstGeom prst="rect">
            <a:avLst/>
          </a:prstGeom>
        </p:spPr>
      </p:pic>
      <p:sp>
        <p:nvSpPr>
          <p:cNvPr id="15" name="Google Shape;1115;p44">
            <a:extLst>
              <a:ext uri="{FF2B5EF4-FFF2-40B4-BE49-F238E27FC236}">
                <a16:creationId xmlns:a16="http://schemas.microsoft.com/office/drawing/2014/main" id="{2581A3EE-4C02-40A9-A195-EAA8F67F4F3A}"/>
              </a:ext>
            </a:extLst>
          </p:cNvPr>
          <p:cNvSpPr txBox="1">
            <a:spLocks/>
          </p:cNvSpPr>
          <p:nvPr/>
        </p:nvSpPr>
        <p:spPr>
          <a:xfrm>
            <a:off x="4835033" y="2559286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/>
              <a:t>JUAN MERCHAN</a:t>
            </a:r>
          </a:p>
        </p:txBody>
      </p:sp>
      <p:sp>
        <p:nvSpPr>
          <p:cNvPr id="18" name="Google Shape;1114;p44">
            <a:extLst>
              <a:ext uri="{FF2B5EF4-FFF2-40B4-BE49-F238E27FC236}">
                <a16:creationId xmlns:a16="http://schemas.microsoft.com/office/drawing/2014/main" id="{0C3314F7-537D-478C-B1CC-D47FAF069DD6}"/>
              </a:ext>
            </a:extLst>
          </p:cNvPr>
          <p:cNvSpPr txBox="1">
            <a:spLocks/>
          </p:cNvSpPr>
          <p:nvPr/>
        </p:nvSpPr>
        <p:spPr>
          <a:xfrm>
            <a:off x="2743702" y="2559287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/>
              <a:t>NICOLAS VARGAS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TABLA DE CONTENIDOS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PROPUESTA</a:t>
            </a: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903861" y="1996644"/>
            <a:ext cx="2589915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HISTORIAS DE USUARIO</a:t>
            </a:r>
            <a:endParaRPr lang="en-US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3369463" y="3723851"/>
            <a:ext cx="2367265" cy="396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PROTOTIPOS</a:t>
            </a:r>
            <a:endParaRPr lang="en-US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0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3051013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318450" y="3638676"/>
            <a:ext cx="2484163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DIAGRAMA DE CLASES</a:t>
            </a:r>
            <a:endParaRPr lang="en-US"/>
          </a:p>
        </p:txBody>
      </p:sp>
      <p:sp>
        <p:nvSpPr>
          <p:cNvPr id="11" name="Google Shape;979;p35">
            <a:extLst>
              <a:ext uri="{FF2B5EF4-FFF2-40B4-BE49-F238E27FC236}">
                <a16:creationId xmlns:a16="http://schemas.microsoft.com/office/drawing/2014/main" id="{9C53BD37-B3E5-47E8-A6D2-C6839A631010}"/>
              </a:ext>
            </a:extLst>
          </p:cNvPr>
          <p:cNvSpPr txBox="1">
            <a:spLocks/>
          </p:cNvSpPr>
          <p:nvPr/>
        </p:nvSpPr>
        <p:spPr>
          <a:xfrm>
            <a:off x="6118109" y="3697901"/>
            <a:ext cx="2925698" cy="39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/>
              <a:t>IMPLEMENTACION</a:t>
            </a:r>
            <a:endParaRPr lang="en-US"/>
          </a:p>
        </p:txBody>
      </p:sp>
      <p:sp>
        <p:nvSpPr>
          <p:cNvPr id="12" name="Google Shape;983;p35">
            <a:extLst>
              <a:ext uri="{FF2B5EF4-FFF2-40B4-BE49-F238E27FC236}">
                <a16:creationId xmlns:a16="http://schemas.microsoft.com/office/drawing/2014/main" id="{95FA6FD2-9110-470D-99F3-A2A61A218B03}"/>
              </a:ext>
            </a:extLst>
          </p:cNvPr>
          <p:cNvSpPr txBox="1">
            <a:spLocks/>
          </p:cNvSpPr>
          <p:nvPr/>
        </p:nvSpPr>
        <p:spPr>
          <a:xfrm>
            <a:off x="6011176" y="29944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/>
              <a:t>NUESTRA PROPUESTA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CO"/>
              <a:t>Conectar a jugadores de todo el mundo a través de una aplicación móvil que facilita la organización de partidas, eventos y torneos de videojuegos multijugador</a:t>
            </a:r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66" y="152871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7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418843" y="2501750"/>
            <a:ext cx="4455582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HISTORIAS DE USUARIO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569844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02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4862302" y="1670734"/>
            <a:ext cx="1899000" cy="124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/>
              <a:t>Como usuario quiero conectarme con gente que tenga intereses similares en videojuegos </a:t>
            </a:r>
          </a:p>
        </p:txBody>
      </p:sp>
      <p:grpSp>
        <p:nvGrpSpPr>
          <p:cNvPr id="1338" name="Google Shape;1338;p54"/>
          <p:cNvGrpSpPr/>
          <p:nvPr/>
        </p:nvGrpSpPr>
        <p:grpSpPr>
          <a:xfrm>
            <a:off x="2615277" y="966940"/>
            <a:ext cx="793318" cy="672589"/>
            <a:chOff x="1190625" y="635250"/>
            <a:chExt cx="5219200" cy="4424925"/>
          </a:xfrm>
        </p:grpSpPr>
        <p:sp>
          <p:nvSpPr>
            <p:cNvPr id="1339" name="Google Shape;1339;p54"/>
            <p:cNvSpPr/>
            <p:nvPr/>
          </p:nvSpPr>
          <p:spPr>
            <a:xfrm>
              <a:off x="4254425" y="635250"/>
              <a:ext cx="2155400" cy="4424925"/>
            </a:xfrm>
            <a:custGeom>
              <a:avLst/>
              <a:gdLst/>
              <a:ahLst/>
              <a:cxnLst/>
              <a:rect l="l" t="t" r="r" b="b"/>
              <a:pathLst>
                <a:path w="86216" h="176997" extrusionOk="0">
                  <a:moveTo>
                    <a:pt x="6786" y="1"/>
                  </a:moveTo>
                  <a:cubicBezTo>
                    <a:pt x="3034" y="1"/>
                    <a:pt x="1" y="3035"/>
                    <a:pt x="1" y="6818"/>
                  </a:cubicBezTo>
                  <a:lnTo>
                    <a:pt x="1" y="170179"/>
                  </a:lnTo>
                  <a:cubicBezTo>
                    <a:pt x="1" y="173963"/>
                    <a:pt x="3034" y="176996"/>
                    <a:pt x="6786" y="176996"/>
                  </a:cubicBezTo>
                  <a:lnTo>
                    <a:pt x="79398" y="176996"/>
                  </a:lnTo>
                  <a:cubicBezTo>
                    <a:pt x="83181" y="176996"/>
                    <a:pt x="86215" y="173963"/>
                    <a:pt x="86215" y="170179"/>
                  </a:cubicBezTo>
                  <a:lnTo>
                    <a:pt x="86215" y="6818"/>
                  </a:lnTo>
                  <a:cubicBezTo>
                    <a:pt x="86215" y="3035"/>
                    <a:pt x="83181" y="1"/>
                    <a:pt x="7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5331700" y="635250"/>
              <a:ext cx="1078125" cy="4424925"/>
            </a:xfrm>
            <a:custGeom>
              <a:avLst/>
              <a:gdLst/>
              <a:ahLst/>
              <a:cxnLst/>
              <a:rect l="l" t="t" r="r" b="b"/>
              <a:pathLst>
                <a:path w="43125" h="176997" extrusionOk="0">
                  <a:moveTo>
                    <a:pt x="1" y="1"/>
                  </a:moveTo>
                  <a:lnTo>
                    <a:pt x="1" y="176996"/>
                  </a:lnTo>
                  <a:lnTo>
                    <a:pt x="36307" y="176996"/>
                  </a:lnTo>
                  <a:cubicBezTo>
                    <a:pt x="40090" y="176996"/>
                    <a:pt x="43124" y="173963"/>
                    <a:pt x="43124" y="170179"/>
                  </a:cubicBezTo>
                  <a:lnTo>
                    <a:pt x="43124" y="6818"/>
                  </a:lnTo>
                  <a:cubicBezTo>
                    <a:pt x="43124" y="3035"/>
                    <a:pt x="40090" y="1"/>
                    <a:pt x="36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4764925" y="131620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69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69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4764925" y="199715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36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36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4764925" y="2677275"/>
              <a:ext cx="1134400" cy="340900"/>
            </a:xfrm>
            <a:custGeom>
              <a:avLst/>
              <a:gdLst/>
              <a:ahLst/>
              <a:cxnLst/>
              <a:rect l="l" t="t" r="r" b="b"/>
              <a:pathLst>
                <a:path w="45376" h="13636" extrusionOk="0">
                  <a:moveTo>
                    <a:pt x="6786" y="0"/>
                  </a:moveTo>
                  <a:cubicBezTo>
                    <a:pt x="3035" y="0"/>
                    <a:pt x="1" y="3066"/>
                    <a:pt x="1" y="6818"/>
                  </a:cubicBezTo>
                  <a:cubicBezTo>
                    <a:pt x="1" y="10569"/>
                    <a:pt x="3035" y="13635"/>
                    <a:pt x="6786" y="13635"/>
                  </a:cubicBezTo>
                  <a:lnTo>
                    <a:pt x="38558" y="13635"/>
                  </a:lnTo>
                  <a:cubicBezTo>
                    <a:pt x="42309" y="13635"/>
                    <a:pt x="45375" y="10569"/>
                    <a:pt x="45375" y="6818"/>
                  </a:cubicBezTo>
                  <a:cubicBezTo>
                    <a:pt x="45375" y="3066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5331700" y="2677275"/>
              <a:ext cx="567625" cy="340900"/>
            </a:xfrm>
            <a:custGeom>
              <a:avLst/>
              <a:gdLst/>
              <a:ahLst/>
              <a:cxnLst/>
              <a:rect l="l" t="t" r="r" b="b"/>
              <a:pathLst>
                <a:path w="2270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5887" y="13635"/>
                  </a:lnTo>
                  <a:cubicBezTo>
                    <a:pt x="19638" y="13635"/>
                    <a:pt x="22704" y="10569"/>
                    <a:pt x="22704" y="6818"/>
                  </a:cubicBezTo>
                  <a:cubicBezTo>
                    <a:pt x="22704" y="3066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53317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36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5331700" y="131620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69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2552500" y="403915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34023"/>
                  </a:lnTo>
                  <a:cubicBezTo>
                    <a:pt x="0" y="37807"/>
                    <a:pt x="3034" y="40840"/>
                    <a:pt x="6785" y="40840"/>
                  </a:cubicBezTo>
                  <a:lnTo>
                    <a:pt x="34023" y="40840"/>
                  </a:lnTo>
                  <a:cubicBezTo>
                    <a:pt x="37774" y="40840"/>
                    <a:pt x="40840" y="37807"/>
                    <a:pt x="40840" y="34023"/>
                  </a:cubicBezTo>
                  <a:lnTo>
                    <a:pt x="40840" y="6818"/>
                  </a:lnTo>
                  <a:cubicBezTo>
                    <a:pt x="40840" y="3034"/>
                    <a:pt x="37774" y="0"/>
                    <a:pt x="34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3063000" y="403915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0" y="0"/>
                  </a:moveTo>
                  <a:lnTo>
                    <a:pt x="0" y="40840"/>
                  </a:lnTo>
                  <a:lnTo>
                    <a:pt x="13603" y="40840"/>
                  </a:lnTo>
                  <a:cubicBezTo>
                    <a:pt x="17354" y="40840"/>
                    <a:pt x="20420" y="37807"/>
                    <a:pt x="20420" y="34023"/>
                  </a:cubicBezTo>
                  <a:lnTo>
                    <a:pt x="20420" y="6818"/>
                  </a:lnTo>
                  <a:cubicBezTo>
                    <a:pt x="20420" y="3034"/>
                    <a:pt x="17354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190625" y="1316200"/>
              <a:ext cx="3743950" cy="3063025"/>
            </a:xfrm>
            <a:custGeom>
              <a:avLst/>
              <a:gdLst/>
              <a:ahLst/>
              <a:cxnLst/>
              <a:rect l="l" t="t" r="r" b="b"/>
              <a:pathLst>
                <a:path w="149758" h="122521" extrusionOk="0">
                  <a:moveTo>
                    <a:pt x="20420" y="0"/>
                  </a:moveTo>
                  <a:cubicBezTo>
                    <a:pt x="9166" y="0"/>
                    <a:pt x="0" y="9167"/>
                    <a:pt x="0" y="20420"/>
                  </a:cubicBezTo>
                  <a:lnTo>
                    <a:pt x="0" y="102101"/>
                  </a:lnTo>
                  <a:cubicBezTo>
                    <a:pt x="0" y="113354"/>
                    <a:pt x="9166" y="122521"/>
                    <a:pt x="20420" y="122521"/>
                  </a:cubicBezTo>
                  <a:lnTo>
                    <a:pt x="129338" y="122521"/>
                  </a:lnTo>
                  <a:cubicBezTo>
                    <a:pt x="140592" y="122521"/>
                    <a:pt x="149758" y="113354"/>
                    <a:pt x="149758" y="102101"/>
                  </a:cubicBezTo>
                  <a:lnTo>
                    <a:pt x="149758" y="20420"/>
                  </a:lnTo>
                  <a:cubicBezTo>
                    <a:pt x="149758" y="9167"/>
                    <a:pt x="140592" y="0"/>
                    <a:pt x="129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3063000" y="1316200"/>
              <a:ext cx="1871575" cy="3063025"/>
            </a:xfrm>
            <a:custGeom>
              <a:avLst/>
              <a:gdLst/>
              <a:ahLst/>
              <a:cxnLst/>
              <a:rect l="l" t="t" r="r" b="b"/>
              <a:pathLst>
                <a:path w="74863" h="122521" extrusionOk="0">
                  <a:moveTo>
                    <a:pt x="0" y="0"/>
                  </a:moveTo>
                  <a:lnTo>
                    <a:pt x="0" y="122521"/>
                  </a:lnTo>
                  <a:lnTo>
                    <a:pt x="54443" y="122521"/>
                  </a:lnTo>
                  <a:cubicBezTo>
                    <a:pt x="65697" y="122521"/>
                    <a:pt x="74863" y="113354"/>
                    <a:pt x="74863" y="102101"/>
                  </a:cubicBezTo>
                  <a:lnTo>
                    <a:pt x="74863" y="20420"/>
                  </a:lnTo>
                  <a:cubicBezTo>
                    <a:pt x="74863" y="9167"/>
                    <a:pt x="65697" y="0"/>
                    <a:pt x="5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211625" y="4720075"/>
              <a:ext cx="1701950" cy="340100"/>
            </a:xfrm>
            <a:custGeom>
              <a:avLst/>
              <a:gdLst/>
              <a:ahLst/>
              <a:cxnLst/>
              <a:rect l="l" t="t" r="r" b="b"/>
              <a:pathLst>
                <a:path w="68078" h="13604" extrusionOk="0">
                  <a:moveTo>
                    <a:pt x="6818" y="1"/>
                  </a:moveTo>
                  <a:cubicBezTo>
                    <a:pt x="3066" y="1"/>
                    <a:pt x="0" y="3034"/>
                    <a:pt x="0" y="6786"/>
                  </a:cubicBezTo>
                  <a:cubicBezTo>
                    <a:pt x="0" y="10570"/>
                    <a:pt x="3066" y="13603"/>
                    <a:pt x="6818" y="13603"/>
                  </a:cubicBezTo>
                  <a:lnTo>
                    <a:pt x="61260" y="13603"/>
                  </a:lnTo>
                  <a:cubicBezTo>
                    <a:pt x="65044" y="13603"/>
                    <a:pt x="68078" y="10570"/>
                    <a:pt x="68078" y="6786"/>
                  </a:cubicBezTo>
                  <a:cubicBezTo>
                    <a:pt x="68078" y="3034"/>
                    <a:pt x="65044" y="1"/>
                    <a:pt x="6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5388800" y="335820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5388800" y="40391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063000" y="4720075"/>
              <a:ext cx="850575" cy="340100"/>
            </a:xfrm>
            <a:custGeom>
              <a:avLst/>
              <a:gdLst/>
              <a:ahLst/>
              <a:cxnLst/>
              <a:rect l="l" t="t" r="r" b="b"/>
              <a:pathLst>
                <a:path w="34023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27205" y="13603"/>
                  </a:lnTo>
                  <a:cubicBezTo>
                    <a:pt x="30989" y="13603"/>
                    <a:pt x="34023" y="10570"/>
                    <a:pt x="34023" y="6786"/>
                  </a:cubicBezTo>
                  <a:cubicBezTo>
                    <a:pt x="34023" y="3034"/>
                    <a:pt x="30989" y="1"/>
                    <a:pt x="27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1530675" y="1656250"/>
              <a:ext cx="3063850" cy="2382925"/>
            </a:xfrm>
            <a:custGeom>
              <a:avLst/>
              <a:gdLst/>
              <a:ahLst/>
              <a:cxnLst/>
              <a:rect l="l" t="t" r="r" b="b"/>
              <a:pathLst>
                <a:path w="122554" h="95317" extrusionOk="0">
                  <a:moveTo>
                    <a:pt x="6818" y="1"/>
                  </a:moveTo>
                  <a:cubicBezTo>
                    <a:pt x="3067" y="1"/>
                    <a:pt x="0" y="3067"/>
                    <a:pt x="0" y="6818"/>
                  </a:cubicBezTo>
                  <a:lnTo>
                    <a:pt x="0" y="88499"/>
                  </a:lnTo>
                  <a:cubicBezTo>
                    <a:pt x="0" y="92250"/>
                    <a:pt x="3067" y="95316"/>
                    <a:pt x="6818" y="95316"/>
                  </a:cubicBezTo>
                  <a:lnTo>
                    <a:pt x="115736" y="95316"/>
                  </a:lnTo>
                  <a:cubicBezTo>
                    <a:pt x="119487" y="95316"/>
                    <a:pt x="122553" y="92250"/>
                    <a:pt x="122553" y="88499"/>
                  </a:cubicBezTo>
                  <a:lnTo>
                    <a:pt x="122553" y="6818"/>
                  </a:lnTo>
                  <a:cubicBezTo>
                    <a:pt x="122553" y="3067"/>
                    <a:pt x="119487" y="1"/>
                    <a:pt x="115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3063000" y="1656250"/>
              <a:ext cx="1531525" cy="2382925"/>
            </a:xfrm>
            <a:custGeom>
              <a:avLst/>
              <a:gdLst/>
              <a:ahLst/>
              <a:cxnLst/>
              <a:rect l="l" t="t" r="r" b="b"/>
              <a:pathLst>
                <a:path w="61261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54443" y="95316"/>
                  </a:lnTo>
                  <a:cubicBezTo>
                    <a:pt x="58194" y="95316"/>
                    <a:pt x="61260" y="92250"/>
                    <a:pt x="61260" y="88499"/>
                  </a:cubicBezTo>
                  <a:lnTo>
                    <a:pt x="61260" y="6818"/>
                  </a:lnTo>
                  <a:cubicBezTo>
                    <a:pt x="61260" y="3067"/>
                    <a:pt x="58194" y="1"/>
                    <a:pt x="54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5475424" y="989519"/>
            <a:ext cx="672755" cy="672755"/>
            <a:chOff x="1190625" y="238125"/>
            <a:chExt cx="5219200" cy="5219200"/>
          </a:xfrm>
        </p:grpSpPr>
        <p:sp>
          <p:nvSpPr>
            <p:cNvPr id="1358" name="Google Shape;1358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22703" y="0"/>
                  </a:moveTo>
                  <a:cubicBezTo>
                    <a:pt x="10177" y="0"/>
                    <a:pt x="0" y="10177"/>
                    <a:pt x="0" y="22703"/>
                  </a:cubicBezTo>
                  <a:lnTo>
                    <a:pt x="0" y="186064"/>
                  </a:lnTo>
                  <a:cubicBezTo>
                    <a:pt x="0" y="198590"/>
                    <a:pt x="10177" y="208767"/>
                    <a:pt x="22703" y="208767"/>
                  </a:cubicBezTo>
                  <a:lnTo>
                    <a:pt x="186064" y="208767"/>
                  </a:lnTo>
                  <a:cubicBezTo>
                    <a:pt x="198590" y="208767"/>
                    <a:pt x="208767" y="198590"/>
                    <a:pt x="208767" y="186064"/>
                  </a:cubicBezTo>
                  <a:lnTo>
                    <a:pt x="208767" y="22703"/>
                  </a:lnTo>
                  <a:cubicBezTo>
                    <a:pt x="208767" y="10177"/>
                    <a:pt x="198590" y="0"/>
                    <a:pt x="186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81681" y="208767"/>
                  </a:lnTo>
                  <a:cubicBezTo>
                    <a:pt x="94207" y="208767"/>
                    <a:pt x="104384" y="198590"/>
                    <a:pt x="104384" y="186064"/>
                  </a:cubicBezTo>
                  <a:lnTo>
                    <a:pt x="104384" y="22703"/>
                  </a:lnTo>
                  <a:cubicBezTo>
                    <a:pt x="104384" y="10177"/>
                    <a:pt x="94207" y="0"/>
                    <a:pt x="81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30675" y="578175"/>
              <a:ext cx="4539075" cy="4539075"/>
            </a:xfrm>
            <a:custGeom>
              <a:avLst/>
              <a:gdLst/>
              <a:ahLst/>
              <a:cxnLst/>
              <a:rect l="l" t="t" r="r" b="b"/>
              <a:pathLst>
                <a:path w="181563" h="181563" extrusionOk="0">
                  <a:moveTo>
                    <a:pt x="9101" y="0"/>
                  </a:moveTo>
                  <a:cubicBezTo>
                    <a:pt x="4078" y="0"/>
                    <a:pt x="0" y="4078"/>
                    <a:pt x="0" y="9101"/>
                  </a:cubicBezTo>
                  <a:lnTo>
                    <a:pt x="0" y="172462"/>
                  </a:lnTo>
                  <a:cubicBezTo>
                    <a:pt x="0" y="177485"/>
                    <a:pt x="4078" y="181563"/>
                    <a:pt x="9101" y="181563"/>
                  </a:cubicBezTo>
                  <a:lnTo>
                    <a:pt x="172462" y="181563"/>
                  </a:lnTo>
                  <a:cubicBezTo>
                    <a:pt x="177485" y="181563"/>
                    <a:pt x="181563" y="177485"/>
                    <a:pt x="181563" y="172462"/>
                  </a:cubicBezTo>
                  <a:lnTo>
                    <a:pt x="181563" y="9101"/>
                  </a:lnTo>
                  <a:cubicBezTo>
                    <a:pt x="181563" y="4078"/>
                    <a:pt x="177485" y="0"/>
                    <a:pt x="17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3800200" y="578175"/>
              <a:ext cx="2269550" cy="4539075"/>
            </a:xfrm>
            <a:custGeom>
              <a:avLst/>
              <a:gdLst/>
              <a:ahLst/>
              <a:cxnLst/>
              <a:rect l="l" t="t" r="r" b="b"/>
              <a:pathLst>
                <a:path w="90782" h="181563" extrusionOk="0">
                  <a:moveTo>
                    <a:pt x="1" y="0"/>
                  </a:moveTo>
                  <a:lnTo>
                    <a:pt x="1" y="181563"/>
                  </a:lnTo>
                  <a:lnTo>
                    <a:pt x="81681" y="181563"/>
                  </a:lnTo>
                  <a:cubicBezTo>
                    <a:pt x="86704" y="181563"/>
                    <a:pt x="90782" y="177485"/>
                    <a:pt x="90782" y="172462"/>
                  </a:cubicBezTo>
                  <a:lnTo>
                    <a:pt x="90782" y="9101"/>
                  </a:lnTo>
                  <a:cubicBezTo>
                    <a:pt x="90782" y="4078"/>
                    <a:pt x="86704" y="0"/>
                    <a:pt x="81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2081950" y="3528225"/>
              <a:ext cx="1054450" cy="1021250"/>
            </a:xfrm>
            <a:custGeom>
              <a:avLst/>
              <a:gdLst/>
              <a:ahLst/>
              <a:cxnLst/>
              <a:rect l="l" t="t" r="r" b="b"/>
              <a:pathLst>
                <a:path w="42178" h="40850" extrusionOk="0">
                  <a:moveTo>
                    <a:pt x="7466" y="1"/>
                  </a:moveTo>
                  <a:cubicBezTo>
                    <a:pt x="5725" y="1"/>
                    <a:pt x="3980" y="670"/>
                    <a:pt x="2643" y="2007"/>
                  </a:cubicBezTo>
                  <a:cubicBezTo>
                    <a:pt x="1" y="4649"/>
                    <a:pt x="1" y="8988"/>
                    <a:pt x="2643" y="11630"/>
                  </a:cubicBezTo>
                  <a:lnTo>
                    <a:pt x="11450" y="20437"/>
                  </a:lnTo>
                  <a:lnTo>
                    <a:pt x="2643" y="29245"/>
                  </a:lnTo>
                  <a:cubicBezTo>
                    <a:pt x="1" y="31887"/>
                    <a:pt x="1" y="36193"/>
                    <a:pt x="2643" y="38867"/>
                  </a:cubicBezTo>
                  <a:cubicBezTo>
                    <a:pt x="3980" y="40189"/>
                    <a:pt x="5725" y="40849"/>
                    <a:pt x="7466" y="40849"/>
                  </a:cubicBezTo>
                  <a:cubicBezTo>
                    <a:pt x="9207" y="40849"/>
                    <a:pt x="10944" y="40189"/>
                    <a:pt x="12266" y="38867"/>
                  </a:cubicBezTo>
                  <a:lnTo>
                    <a:pt x="21073" y="30060"/>
                  </a:lnTo>
                  <a:lnTo>
                    <a:pt x="29880" y="38867"/>
                  </a:lnTo>
                  <a:cubicBezTo>
                    <a:pt x="31201" y="40189"/>
                    <a:pt x="32947" y="40849"/>
                    <a:pt x="34692" y="40849"/>
                  </a:cubicBezTo>
                  <a:cubicBezTo>
                    <a:pt x="36437" y="40849"/>
                    <a:pt x="38182" y="40189"/>
                    <a:pt x="39503" y="38867"/>
                  </a:cubicBezTo>
                  <a:cubicBezTo>
                    <a:pt x="42178" y="36193"/>
                    <a:pt x="42178" y="31887"/>
                    <a:pt x="39503" y="29245"/>
                  </a:cubicBezTo>
                  <a:lnTo>
                    <a:pt x="30696" y="20437"/>
                  </a:lnTo>
                  <a:lnTo>
                    <a:pt x="39503" y="11630"/>
                  </a:lnTo>
                  <a:cubicBezTo>
                    <a:pt x="42178" y="8988"/>
                    <a:pt x="42178" y="4649"/>
                    <a:pt x="39503" y="2007"/>
                  </a:cubicBezTo>
                  <a:cubicBezTo>
                    <a:pt x="38182" y="670"/>
                    <a:pt x="36437" y="1"/>
                    <a:pt x="34692" y="1"/>
                  </a:cubicBezTo>
                  <a:cubicBezTo>
                    <a:pt x="32947" y="1"/>
                    <a:pt x="31201" y="670"/>
                    <a:pt x="29880" y="2007"/>
                  </a:cubicBezTo>
                  <a:lnTo>
                    <a:pt x="21073" y="10814"/>
                  </a:lnTo>
                  <a:lnTo>
                    <a:pt x="12266" y="2007"/>
                  </a:lnTo>
                  <a:cubicBezTo>
                    <a:pt x="10944" y="670"/>
                    <a:pt x="9207" y="1"/>
                    <a:pt x="7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3629775" y="238125"/>
              <a:ext cx="340900" cy="5219200"/>
            </a:xfrm>
            <a:custGeom>
              <a:avLst/>
              <a:gdLst/>
              <a:ahLst/>
              <a:cxnLst/>
              <a:rect l="l" t="t" r="r" b="b"/>
              <a:pathLst>
                <a:path w="13636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3635" y="208767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90625" y="2677275"/>
              <a:ext cx="5219200" cy="340900"/>
            </a:xfrm>
            <a:custGeom>
              <a:avLst/>
              <a:gdLst/>
              <a:ahLst/>
              <a:cxnLst/>
              <a:rect l="l" t="t" r="r" b="b"/>
              <a:pathLst>
                <a:path w="20876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08767" y="13635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3800200" y="238125"/>
              <a:ext cx="170475" cy="5219200"/>
            </a:xfrm>
            <a:custGeom>
              <a:avLst/>
              <a:gdLst/>
              <a:ahLst/>
              <a:cxnLst/>
              <a:rect l="l" t="t" r="r" b="b"/>
              <a:pathLst>
                <a:path w="6819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6818" y="20876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800200" y="2677275"/>
              <a:ext cx="2609625" cy="340900"/>
            </a:xfrm>
            <a:custGeom>
              <a:avLst/>
              <a:gdLst/>
              <a:ahLst/>
              <a:cxnLst/>
              <a:rect l="l" t="t" r="r" b="b"/>
              <a:pathLst>
                <a:path w="10438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04384" y="13635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310700" y="975325"/>
              <a:ext cx="1361900" cy="1361900"/>
            </a:xfrm>
            <a:custGeom>
              <a:avLst/>
              <a:gdLst/>
              <a:ahLst/>
              <a:cxnLst/>
              <a:rect l="l" t="t" r="r" b="b"/>
              <a:pathLst>
                <a:path w="54476" h="54476" extrusionOk="0">
                  <a:moveTo>
                    <a:pt x="27238" y="13635"/>
                  </a:moveTo>
                  <a:cubicBezTo>
                    <a:pt x="34741" y="13635"/>
                    <a:pt x="40841" y="19735"/>
                    <a:pt x="40841" y="27238"/>
                  </a:cubicBezTo>
                  <a:cubicBezTo>
                    <a:pt x="40841" y="34773"/>
                    <a:pt x="34741" y="40873"/>
                    <a:pt x="27238" y="40873"/>
                  </a:cubicBezTo>
                  <a:cubicBezTo>
                    <a:pt x="19703" y="40873"/>
                    <a:pt x="13603" y="34773"/>
                    <a:pt x="13603" y="27238"/>
                  </a:cubicBezTo>
                  <a:cubicBezTo>
                    <a:pt x="13603" y="19735"/>
                    <a:pt x="19703" y="13635"/>
                    <a:pt x="27238" y="13635"/>
                  </a:cubicBezTo>
                  <a:close/>
                  <a:moveTo>
                    <a:pt x="27238" y="0"/>
                  </a:moveTo>
                  <a:cubicBezTo>
                    <a:pt x="12200" y="0"/>
                    <a:pt x="1" y="12200"/>
                    <a:pt x="1" y="27238"/>
                  </a:cubicBezTo>
                  <a:cubicBezTo>
                    <a:pt x="1" y="42276"/>
                    <a:pt x="12200" y="54476"/>
                    <a:pt x="27238" y="54476"/>
                  </a:cubicBezTo>
                  <a:cubicBezTo>
                    <a:pt x="42276" y="54476"/>
                    <a:pt x="54476" y="42276"/>
                    <a:pt x="54476" y="27238"/>
                  </a:cubicBezTo>
                  <a:cubicBezTo>
                    <a:pt x="54476" y="12200"/>
                    <a:pt x="42276" y="0"/>
                    <a:pt x="27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1756392" y="3079096"/>
            <a:ext cx="606471" cy="606471"/>
            <a:chOff x="1190625" y="238125"/>
            <a:chExt cx="5219200" cy="5219200"/>
          </a:xfrm>
        </p:grpSpPr>
        <p:sp>
          <p:nvSpPr>
            <p:cNvPr id="1369" name="Google Shape;1369;p54"/>
            <p:cNvSpPr/>
            <p:nvPr/>
          </p:nvSpPr>
          <p:spPr>
            <a:xfrm>
              <a:off x="2211625" y="2053400"/>
              <a:ext cx="3403900" cy="2382925"/>
            </a:xfrm>
            <a:custGeom>
              <a:avLst/>
              <a:gdLst/>
              <a:ahLst/>
              <a:cxnLst/>
              <a:rect l="l" t="t" r="r" b="b"/>
              <a:pathLst>
                <a:path w="136156" h="95317" extrusionOk="0">
                  <a:moveTo>
                    <a:pt x="47658" y="1"/>
                  </a:moveTo>
                  <a:cubicBezTo>
                    <a:pt x="43906" y="1"/>
                    <a:pt x="40840" y="3067"/>
                    <a:pt x="40840" y="6818"/>
                  </a:cubicBezTo>
                  <a:lnTo>
                    <a:pt x="40840" y="40841"/>
                  </a:lnTo>
                  <a:lnTo>
                    <a:pt x="6818" y="40841"/>
                  </a:lnTo>
                  <a:cubicBezTo>
                    <a:pt x="3066" y="40841"/>
                    <a:pt x="0" y="43907"/>
                    <a:pt x="0" y="47658"/>
                  </a:cubicBezTo>
                  <a:lnTo>
                    <a:pt x="0" y="88499"/>
                  </a:lnTo>
                  <a:cubicBezTo>
                    <a:pt x="0" y="92250"/>
                    <a:pt x="3066" y="95316"/>
                    <a:pt x="6818" y="95316"/>
                  </a:cubicBezTo>
                  <a:lnTo>
                    <a:pt x="129338" y="95316"/>
                  </a:lnTo>
                  <a:cubicBezTo>
                    <a:pt x="133122" y="95316"/>
                    <a:pt x="136155" y="92250"/>
                    <a:pt x="136155" y="88499"/>
                  </a:cubicBezTo>
                  <a:lnTo>
                    <a:pt x="136155" y="47658"/>
                  </a:lnTo>
                  <a:cubicBezTo>
                    <a:pt x="136155" y="43907"/>
                    <a:pt x="133122" y="40841"/>
                    <a:pt x="129338" y="40841"/>
                  </a:cubicBezTo>
                  <a:lnTo>
                    <a:pt x="95315" y="40841"/>
                  </a:lnTo>
                  <a:lnTo>
                    <a:pt x="95315" y="6818"/>
                  </a:lnTo>
                  <a:cubicBezTo>
                    <a:pt x="95315" y="3067"/>
                    <a:pt x="92249" y="1"/>
                    <a:pt x="88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3800200" y="2053400"/>
              <a:ext cx="1815325" cy="2382925"/>
            </a:xfrm>
            <a:custGeom>
              <a:avLst/>
              <a:gdLst/>
              <a:ahLst/>
              <a:cxnLst/>
              <a:rect l="l" t="t" r="r" b="b"/>
              <a:pathLst>
                <a:path w="72613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65795" y="95316"/>
                  </a:lnTo>
                  <a:cubicBezTo>
                    <a:pt x="69579" y="95316"/>
                    <a:pt x="72612" y="92250"/>
                    <a:pt x="72612" y="88499"/>
                  </a:cubicBezTo>
                  <a:lnTo>
                    <a:pt x="72612" y="47658"/>
                  </a:lnTo>
                  <a:cubicBezTo>
                    <a:pt x="72612" y="43907"/>
                    <a:pt x="69579" y="40841"/>
                    <a:pt x="65795" y="40841"/>
                  </a:cubicBezTo>
                  <a:lnTo>
                    <a:pt x="31772" y="40841"/>
                  </a:lnTo>
                  <a:lnTo>
                    <a:pt x="31772" y="6818"/>
                  </a:lnTo>
                  <a:cubicBezTo>
                    <a:pt x="31772" y="3067"/>
                    <a:pt x="28706" y="1"/>
                    <a:pt x="2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190625" y="238125"/>
              <a:ext cx="1361900" cy="3857300"/>
            </a:xfrm>
            <a:custGeom>
              <a:avLst/>
              <a:gdLst/>
              <a:ahLst/>
              <a:cxnLst/>
              <a:rect l="l" t="t" r="r" b="b"/>
              <a:pathLst>
                <a:path w="54476" h="154292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154292"/>
                  </a:lnTo>
                  <a:lnTo>
                    <a:pt x="54475" y="154292"/>
                  </a:lnTo>
                  <a:lnTo>
                    <a:pt x="54475" y="6818"/>
                  </a:lnTo>
                  <a:cubicBezTo>
                    <a:pt x="54475" y="3034"/>
                    <a:pt x="51409" y="0"/>
                    <a:pt x="47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190625" y="4095400"/>
              <a:ext cx="5219200" cy="1361925"/>
            </a:xfrm>
            <a:custGeom>
              <a:avLst/>
              <a:gdLst/>
              <a:ahLst/>
              <a:cxnLst/>
              <a:rect l="l" t="t" r="r" b="b"/>
              <a:pathLst>
                <a:path w="208768" h="54477" extrusionOk="0">
                  <a:moveTo>
                    <a:pt x="0" y="1"/>
                  </a:moveTo>
                  <a:lnTo>
                    <a:pt x="0" y="47659"/>
                  </a:lnTo>
                  <a:cubicBezTo>
                    <a:pt x="0" y="51442"/>
                    <a:pt x="3034" y="54476"/>
                    <a:pt x="6818" y="54476"/>
                  </a:cubicBezTo>
                  <a:lnTo>
                    <a:pt x="201950" y="54476"/>
                  </a:lnTo>
                  <a:cubicBezTo>
                    <a:pt x="205733" y="54476"/>
                    <a:pt x="208767" y="51442"/>
                    <a:pt x="208767" y="47659"/>
                  </a:cubicBezTo>
                  <a:lnTo>
                    <a:pt x="208767" y="6819"/>
                  </a:lnTo>
                  <a:cubicBezTo>
                    <a:pt x="208767" y="3067"/>
                    <a:pt x="205733" y="1"/>
                    <a:pt x="20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3800200" y="4095400"/>
              <a:ext cx="2609625" cy="1361925"/>
            </a:xfrm>
            <a:custGeom>
              <a:avLst/>
              <a:gdLst/>
              <a:ahLst/>
              <a:cxnLst/>
              <a:rect l="l" t="t" r="r" b="b"/>
              <a:pathLst>
                <a:path w="104385" h="54477" extrusionOk="0">
                  <a:moveTo>
                    <a:pt x="1" y="1"/>
                  </a:moveTo>
                  <a:lnTo>
                    <a:pt x="1" y="54476"/>
                  </a:lnTo>
                  <a:lnTo>
                    <a:pt x="97567" y="54476"/>
                  </a:lnTo>
                  <a:cubicBezTo>
                    <a:pt x="101350" y="54476"/>
                    <a:pt x="104384" y="51442"/>
                    <a:pt x="104384" y="47659"/>
                  </a:cubicBezTo>
                  <a:lnTo>
                    <a:pt x="104384" y="6819"/>
                  </a:lnTo>
                  <a:cubicBezTo>
                    <a:pt x="104384" y="3067"/>
                    <a:pt x="101350" y="1"/>
                    <a:pt x="97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2892550" y="238125"/>
              <a:ext cx="3517275" cy="2496250"/>
            </a:xfrm>
            <a:custGeom>
              <a:avLst/>
              <a:gdLst/>
              <a:ahLst/>
              <a:cxnLst/>
              <a:rect l="l" t="t" r="r" b="b"/>
              <a:pathLst>
                <a:path w="140691" h="99850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lnTo>
                    <a:pt x="1" y="47658"/>
                  </a:lnTo>
                  <a:cubicBezTo>
                    <a:pt x="1" y="51409"/>
                    <a:pt x="3034" y="54475"/>
                    <a:pt x="6818" y="54475"/>
                  </a:cubicBezTo>
                  <a:lnTo>
                    <a:pt x="86215" y="54475"/>
                  </a:lnTo>
                  <a:lnTo>
                    <a:pt x="86215" y="93032"/>
                  </a:lnTo>
                  <a:cubicBezTo>
                    <a:pt x="86215" y="96783"/>
                    <a:pt x="89281" y="99849"/>
                    <a:pt x="93033" y="99849"/>
                  </a:cubicBezTo>
                  <a:lnTo>
                    <a:pt x="133873" y="99849"/>
                  </a:lnTo>
                  <a:cubicBezTo>
                    <a:pt x="137656" y="99849"/>
                    <a:pt x="140690" y="96783"/>
                    <a:pt x="140690" y="93032"/>
                  </a:cubicBezTo>
                  <a:lnTo>
                    <a:pt x="140690" y="6818"/>
                  </a:lnTo>
                  <a:cubicBezTo>
                    <a:pt x="140690" y="3034"/>
                    <a:pt x="137656" y="0"/>
                    <a:pt x="133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3800200" y="238125"/>
              <a:ext cx="2609625" cy="2496250"/>
            </a:xfrm>
            <a:custGeom>
              <a:avLst/>
              <a:gdLst/>
              <a:ahLst/>
              <a:cxnLst/>
              <a:rect l="l" t="t" r="r" b="b"/>
              <a:pathLst>
                <a:path w="104385" h="99850" extrusionOk="0">
                  <a:moveTo>
                    <a:pt x="1" y="0"/>
                  </a:moveTo>
                  <a:lnTo>
                    <a:pt x="1" y="54475"/>
                  </a:lnTo>
                  <a:lnTo>
                    <a:pt x="49909" y="54475"/>
                  </a:lnTo>
                  <a:lnTo>
                    <a:pt x="49909" y="93032"/>
                  </a:lnTo>
                  <a:cubicBezTo>
                    <a:pt x="49909" y="96783"/>
                    <a:pt x="52975" y="99849"/>
                    <a:pt x="56727" y="99849"/>
                  </a:cubicBezTo>
                  <a:lnTo>
                    <a:pt x="97567" y="99849"/>
                  </a:lnTo>
                  <a:cubicBezTo>
                    <a:pt x="101350" y="99849"/>
                    <a:pt x="104384" y="96783"/>
                    <a:pt x="104384" y="93032"/>
                  </a:cubicBezTo>
                  <a:lnTo>
                    <a:pt x="104384" y="6818"/>
                  </a:lnTo>
                  <a:cubicBezTo>
                    <a:pt x="104384" y="3034"/>
                    <a:pt x="101350" y="0"/>
                    <a:pt x="9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4"/>
          <p:cNvGrpSpPr/>
          <p:nvPr/>
        </p:nvGrpSpPr>
        <p:grpSpPr>
          <a:xfrm>
            <a:off x="4234376" y="3342298"/>
            <a:ext cx="672755" cy="582986"/>
            <a:chOff x="1190625" y="586325"/>
            <a:chExt cx="5219200" cy="4522775"/>
          </a:xfrm>
        </p:grpSpPr>
        <p:sp>
          <p:nvSpPr>
            <p:cNvPr id="1377" name="Google Shape;1377;p54"/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2092617" y="1651404"/>
            <a:ext cx="1899000" cy="119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jugador quiero encontrar compañeros de juego en la universidad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1112936" y="3687585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crear eventos y torneos para buscar compañeros  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3624271" y="3925983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tener un perfil en la aplicación 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6083354" y="3687586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jugador quiero poder buscar equipos a los que cuales pueda unirme </a:t>
            </a:r>
          </a:p>
        </p:txBody>
      </p:sp>
      <p:grpSp>
        <p:nvGrpSpPr>
          <p:cNvPr id="130" name="Google Shape;1605;p62">
            <a:extLst>
              <a:ext uri="{FF2B5EF4-FFF2-40B4-BE49-F238E27FC236}">
                <a16:creationId xmlns:a16="http://schemas.microsoft.com/office/drawing/2014/main" id="{238A9C16-4A9B-4CFE-A24B-E82E093310D6}"/>
              </a:ext>
            </a:extLst>
          </p:cNvPr>
          <p:cNvGrpSpPr/>
          <p:nvPr/>
        </p:nvGrpSpPr>
        <p:grpSpPr>
          <a:xfrm>
            <a:off x="6827827" y="3028731"/>
            <a:ext cx="412284" cy="702503"/>
            <a:chOff x="4999025" y="3805972"/>
            <a:chExt cx="3063025" cy="5219200"/>
          </a:xfrm>
        </p:grpSpPr>
        <p:sp>
          <p:nvSpPr>
            <p:cNvPr id="131" name="Google Shape;1606;p62">
              <a:extLst>
                <a:ext uri="{FF2B5EF4-FFF2-40B4-BE49-F238E27FC236}">
                  <a16:creationId xmlns:a16="http://schemas.microsoft.com/office/drawing/2014/main" id="{77F35626-7389-4224-9A10-4182BA21918E}"/>
                </a:ext>
              </a:extLst>
            </p:cNvPr>
            <p:cNvSpPr/>
            <p:nvPr/>
          </p:nvSpPr>
          <p:spPr>
            <a:xfrm>
              <a:off x="5679975" y="3805972"/>
              <a:ext cx="1701150" cy="1701950"/>
            </a:xfrm>
            <a:custGeom>
              <a:avLst/>
              <a:gdLst/>
              <a:ahLst/>
              <a:cxnLst/>
              <a:rect l="l" t="t" r="r" b="b"/>
              <a:pathLst>
                <a:path w="68046" h="68078" extrusionOk="0">
                  <a:moveTo>
                    <a:pt x="34023" y="0"/>
                  </a:moveTo>
                  <a:cubicBezTo>
                    <a:pt x="15266" y="0"/>
                    <a:pt x="0" y="15266"/>
                    <a:pt x="0" y="34023"/>
                  </a:cubicBezTo>
                  <a:cubicBezTo>
                    <a:pt x="0" y="52812"/>
                    <a:pt x="15266" y="68078"/>
                    <a:pt x="34023" y="68078"/>
                  </a:cubicBezTo>
                  <a:cubicBezTo>
                    <a:pt x="52779" y="68078"/>
                    <a:pt x="68045" y="52812"/>
                    <a:pt x="68045" y="34023"/>
                  </a:cubicBezTo>
                  <a:cubicBezTo>
                    <a:pt x="68045" y="15266"/>
                    <a:pt x="52779" y="0"/>
                    <a:pt x="34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7;p62">
              <a:extLst>
                <a:ext uri="{FF2B5EF4-FFF2-40B4-BE49-F238E27FC236}">
                  <a16:creationId xmlns:a16="http://schemas.microsoft.com/office/drawing/2014/main" id="{D50518A1-694A-4BE2-841C-B6B22347F8C9}"/>
                </a:ext>
              </a:extLst>
            </p:cNvPr>
            <p:cNvSpPr/>
            <p:nvPr/>
          </p:nvSpPr>
          <p:spPr>
            <a:xfrm>
              <a:off x="6530525" y="3805972"/>
              <a:ext cx="850600" cy="1701950"/>
            </a:xfrm>
            <a:custGeom>
              <a:avLst/>
              <a:gdLst/>
              <a:ahLst/>
              <a:cxnLst/>
              <a:rect l="l" t="t" r="r" b="b"/>
              <a:pathLst>
                <a:path w="34024" h="68078" extrusionOk="0">
                  <a:moveTo>
                    <a:pt x="1" y="0"/>
                  </a:moveTo>
                  <a:lnTo>
                    <a:pt x="1" y="68078"/>
                  </a:lnTo>
                  <a:cubicBezTo>
                    <a:pt x="18757" y="68078"/>
                    <a:pt x="34023" y="52812"/>
                    <a:pt x="34023" y="34023"/>
                  </a:cubicBezTo>
                  <a:cubicBezTo>
                    <a:pt x="34023" y="15266"/>
                    <a:pt x="1875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8;p62">
              <a:extLst>
                <a:ext uri="{FF2B5EF4-FFF2-40B4-BE49-F238E27FC236}">
                  <a16:creationId xmlns:a16="http://schemas.microsoft.com/office/drawing/2014/main" id="{63F76334-6A72-43CE-A5B6-1CA137385945}"/>
                </a:ext>
              </a:extLst>
            </p:cNvPr>
            <p:cNvSpPr/>
            <p:nvPr/>
          </p:nvSpPr>
          <p:spPr>
            <a:xfrm>
              <a:off x="5585375" y="5847972"/>
              <a:ext cx="1876475" cy="1361900"/>
            </a:xfrm>
            <a:custGeom>
              <a:avLst/>
              <a:gdLst/>
              <a:ahLst/>
              <a:cxnLst/>
              <a:rect l="l" t="t" r="r" b="b"/>
              <a:pathLst>
                <a:path w="75059" h="54476" extrusionOk="0">
                  <a:moveTo>
                    <a:pt x="5154" y="0"/>
                  </a:moveTo>
                  <a:cubicBezTo>
                    <a:pt x="4632" y="1044"/>
                    <a:pt x="4306" y="2186"/>
                    <a:pt x="4339" y="3425"/>
                  </a:cubicBezTo>
                  <a:cubicBezTo>
                    <a:pt x="4828" y="15266"/>
                    <a:pt x="4110" y="28086"/>
                    <a:pt x="2316" y="40873"/>
                  </a:cubicBezTo>
                  <a:cubicBezTo>
                    <a:pt x="1696" y="45440"/>
                    <a:pt x="914" y="49974"/>
                    <a:pt x="0" y="54475"/>
                  </a:cubicBezTo>
                  <a:lnTo>
                    <a:pt x="75058" y="54475"/>
                  </a:lnTo>
                  <a:cubicBezTo>
                    <a:pt x="74112" y="49974"/>
                    <a:pt x="73362" y="45440"/>
                    <a:pt x="72710" y="40873"/>
                  </a:cubicBezTo>
                  <a:cubicBezTo>
                    <a:pt x="70948" y="28086"/>
                    <a:pt x="70198" y="15266"/>
                    <a:pt x="70687" y="3425"/>
                  </a:cubicBezTo>
                  <a:cubicBezTo>
                    <a:pt x="70753" y="2186"/>
                    <a:pt x="70459" y="1044"/>
                    <a:pt x="69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9;p62">
              <a:extLst>
                <a:ext uri="{FF2B5EF4-FFF2-40B4-BE49-F238E27FC236}">
                  <a16:creationId xmlns:a16="http://schemas.microsoft.com/office/drawing/2014/main" id="{F958835A-7953-4B15-8C6A-A06A29CA919F}"/>
                </a:ext>
              </a:extLst>
            </p:cNvPr>
            <p:cNvSpPr/>
            <p:nvPr/>
          </p:nvSpPr>
          <p:spPr>
            <a:xfrm>
              <a:off x="6530525" y="5847972"/>
              <a:ext cx="931325" cy="1361900"/>
            </a:xfrm>
            <a:custGeom>
              <a:avLst/>
              <a:gdLst/>
              <a:ahLst/>
              <a:cxnLst/>
              <a:rect l="l" t="t" r="r" b="b"/>
              <a:pathLst>
                <a:path w="37253" h="54476" extrusionOk="0">
                  <a:moveTo>
                    <a:pt x="1" y="0"/>
                  </a:moveTo>
                  <a:lnTo>
                    <a:pt x="1" y="54475"/>
                  </a:lnTo>
                  <a:lnTo>
                    <a:pt x="37252" y="54475"/>
                  </a:lnTo>
                  <a:cubicBezTo>
                    <a:pt x="36306" y="49974"/>
                    <a:pt x="35556" y="45440"/>
                    <a:pt x="34904" y="40873"/>
                  </a:cubicBezTo>
                  <a:cubicBezTo>
                    <a:pt x="33142" y="28086"/>
                    <a:pt x="32392" y="15266"/>
                    <a:pt x="32881" y="3425"/>
                  </a:cubicBezTo>
                  <a:cubicBezTo>
                    <a:pt x="32947" y="2186"/>
                    <a:pt x="32653" y="1044"/>
                    <a:pt x="32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0;p62">
              <a:extLst>
                <a:ext uri="{FF2B5EF4-FFF2-40B4-BE49-F238E27FC236}">
                  <a16:creationId xmlns:a16="http://schemas.microsoft.com/office/drawing/2014/main" id="{3D78971A-F5FA-4855-8F89-2F2D21DF03CE}"/>
                </a:ext>
              </a:extLst>
            </p:cNvPr>
            <p:cNvSpPr/>
            <p:nvPr/>
          </p:nvSpPr>
          <p:spPr>
            <a:xfrm>
              <a:off x="5316250" y="6869772"/>
              <a:ext cx="2414700" cy="1348050"/>
            </a:xfrm>
            <a:custGeom>
              <a:avLst/>
              <a:gdLst/>
              <a:ahLst/>
              <a:cxnLst/>
              <a:rect l="l" t="t" r="r" b="b"/>
              <a:pathLst>
                <a:path w="96588" h="53922" extrusionOk="0">
                  <a:moveTo>
                    <a:pt x="13081" y="1"/>
                  </a:moveTo>
                  <a:cubicBezTo>
                    <a:pt x="12461" y="4568"/>
                    <a:pt x="11679" y="9102"/>
                    <a:pt x="10765" y="13603"/>
                  </a:cubicBezTo>
                  <a:cubicBezTo>
                    <a:pt x="8482" y="24661"/>
                    <a:pt x="5383" y="35393"/>
                    <a:pt x="1436" y="45049"/>
                  </a:cubicBezTo>
                  <a:cubicBezTo>
                    <a:pt x="1" y="48539"/>
                    <a:pt x="1664" y="52519"/>
                    <a:pt x="5155" y="53921"/>
                  </a:cubicBezTo>
                  <a:lnTo>
                    <a:pt x="91434" y="53921"/>
                  </a:lnTo>
                  <a:cubicBezTo>
                    <a:pt x="94924" y="52519"/>
                    <a:pt x="96588" y="48539"/>
                    <a:pt x="95153" y="45049"/>
                  </a:cubicBezTo>
                  <a:cubicBezTo>
                    <a:pt x="91173" y="35393"/>
                    <a:pt x="88074" y="24661"/>
                    <a:pt x="85823" y="13603"/>
                  </a:cubicBezTo>
                  <a:cubicBezTo>
                    <a:pt x="84877" y="9102"/>
                    <a:pt x="84127" y="4568"/>
                    <a:pt x="8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1;p62">
              <a:extLst>
                <a:ext uri="{FF2B5EF4-FFF2-40B4-BE49-F238E27FC236}">
                  <a16:creationId xmlns:a16="http://schemas.microsoft.com/office/drawing/2014/main" id="{7115BE58-3F6D-4948-9FC2-3ACABDCFE83A}"/>
                </a:ext>
              </a:extLst>
            </p:cNvPr>
            <p:cNvSpPr/>
            <p:nvPr/>
          </p:nvSpPr>
          <p:spPr>
            <a:xfrm>
              <a:off x="6530525" y="6869772"/>
              <a:ext cx="1200425" cy="1348050"/>
            </a:xfrm>
            <a:custGeom>
              <a:avLst/>
              <a:gdLst/>
              <a:ahLst/>
              <a:cxnLst/>
              <a:rect l="l" t="t" r="r" b="b"/>
              <a:pathLst>
                <a:path w="48017" h="53922" extrusionOk="0">
                  <a:moveTo>
                    <a:pt x="1" y="1"/>
                  </a:moveTo>
                  <a:lnTo>
                    <a:pt x="1" y="53921"/>
                  </a:lnTo>
                  <a:lnTo>
                    <a:pt x="42863" y="53921"/>
                  </a:lnTo>
                  <a:cubicBezTo>
                    <a:pt x="46353" y="52519"/>
                    <a:pt x="48017" y="48539"/>
                    <a:pt x="46582" y="45049"/>
                  </a:cubicBezTo>
                  <a:cubicBezTo>
                    <a:pt x="42602" y="35393"/>
                    <a:pt x="39503" y="24661"/>
                    <a:pt x="37252" y="13603"/>
                  </a:cubicBezTo>
                  <a:cubicBezTo>
                    <a:pt x="36306" y="9102"/>
                    <a:pt x="35556" y="4568"/>
                    <a:pt x="34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2;p62">
              <a:extLst>
                <a:ext uri="{FF2B5EF4-FFF2-40B4-BE49-F238E27FC236}">
                  <a16:creationId xmlns:a16="http://schemas.microsoft.com/office/drawing/2014/main" id="{19BA98C1-2EB9-4C1C-A64D-34915BF633A2}"/>
                </a:ext>
              </a:extLst>
            </p:cNvPr>
            <p:cNvSpPr/>
            <p:nvPr/>
          </p:nvSpPr>
          <p:spPr>
            <a:xfrm>
              <a:off x="4999025" y="7890772"/>
              <a:ext cx="3063025" cy="1134400"/>
            </a:xfrm>
            <a:custGeom>
              <a:avLst/>
              <a:gdLst/>
              <a:ahLst/>
              <a:cxnLst/>
              <a:rect l="l" t="t" r="r" b="b"/>
              <a:pathLst>
                <a:path w="122521" h="45376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8558"/>
                  </a:lnTo>
                  <a:cubicBezTo>
                    <a:pt x="0" y="42341"/>
                    <a:pt x="3034" y="45375"/>
                    <a:pt x="6785" y="45375"/>
                  </a:cubicBezTo>
                  <a:lnTo>
                    <a:pt x="115736" y="45375"/>
                  </a:lnTo>
                  <a:cubicBezTo>
                    <a:pt x="119487" y="45375"/>
                    <a:pt x="122521" y="42341"/>
                    <a:pt x="122521" y="38558"/>
                  </a:cubicBezTo>
                  <a:lnTo>
                    <a:pt x="122521" y="20421"/>
                  </a:lnTo>
                  <a:cubicBezTo>
                    <a:pt x="122521" y="9167"/>
                    <a:pt x="113354" y="1"/>
                    <a:pt x="102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3;p62">
              <a:extLst>
                <a:ext uri="{FF2B5EF4-FFF2-40B4-BE49-F238E27FC236}">
                  <a16:creationId xmlns:a16="http://schemas.microsoft.com/office/drawing/2014/main" id="{104F86E9-2476-4B4E-8818-75611755635F}"/>
                </a:ext>
              </a:extLst>
            </p:cNvPr>
            <p:cNvSpPr/>
            <p:nvPr/>
          </p:nvSpPr>
          <p:spPr>
            <a:xfrm>
              <a:off x="6530525" y="7890772"/>
              <a:ext cx="1531525" cy="1134400"/>
            </a:xfrm>
            <a:custGeom>
              <a:avLst/>
              <a:gdLst/>
              <a:ahLst/>
              <a:cxnLst/>
              <a:rect l="l" t="t" r="r" b="b"/>
              <a:pathLst>
                <a:path w="61261" h="45376" extrusionOk="0">
                  <a:moveTo>
                    <a:pt x="1" y="1"/>
                  </a:moveTo>
                  <a:lnTo>
                    <a:pt x="1" y="45375"/>
                  </a:lnTo>
                  <a:lnTo>
                    <a:pt x="54476" y="45375"/>
                  </a:lnTo>
                  <a:cubicBezTo>
                    <a:pt x="58227" y="45375"/>
                    <a:pt x="61261" y="42341"/>
                    <a:pt x="61261" y="38558"/>
                  </a:cubicBezTo>
                  <a:lnTo>
                    <a:pt x="61261" y="20421"/>
                  </a:lnTo>
                  <a:cubicBezTo>
                    <a:pt x="61261" y="9167"/>
                    <a:pt x="52094" y="1"/>
                    <a:pt x="40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4;p62">
              <a:extLst>
                <a:ext uri="{FF2B5EF4-FFF2-40B4-BE49-F238E27FC236}">
                  <a16:creationId xmlns:a16="http://schemas.microsoft.com/office/drawing/2014/main" id="{BB2C42EC-FF43-461C-8719-DFF58354649E}"/>
                </a:ext>
              </a:extLst>
            </p:cNvPr>
            <p:cNvSpPr/>
            <p:nvPr/>
          </p:nvSpPr>
          <p:spPr>
            <a:xfrm>
              <a:off x="5339075" y="5394547"/>
              <a:ext cx="2382925" cy="794325"/>
            </a:xfrm>
            <a:custGeom>
              <a:avLst/>
              <a:gdLst/>
              <a:ahLst/>
              <a:cxnLst/>
              <a:rect l="l" t="t" r="r" b="b"/>
              <a:pathLst>
                <a:path w="95317" h="31773" extrusionOk="0">
                  <a:moveTo>
                    <a:pt x="15887" y="0"/>
                  </a:moveTo>
                  <a:cubicBezTo>
                    <a:pt x="7112" y="0"/>
                    <a:pt x="1" y="7112"/>
                    <a:pt x="1" y="15886"/>
                  </a:cubicBezTo>
                  <a:cubicBezTo>
                    <a:pt x="1" y="24661"/>
                    <a:pt x="7112" y="31772"/>
                    <a:pt x="15887" y="31772"/>
                  </a:cubicBezTo>
                  <a:lnTo>
                    <a:pt x="79430" y="31772"/>
                  </a:lnTo>
                  <a:cubicBezTo>
                    <a:pt x="88205" y="31772"/>
                    <a:pt x="95316" y="24661"/>
                    <a:pt x="95316" y="15886"/>
                  </a:cubicBezTo>
                  <a:cubicBezTo>
                    <a:pt x="95316" y="7112"/>
                    <a:pt x="88205" y="0"/>
                    <a:pt x="79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5;p62">
              <a:extLst>
                <a:ext uri="{FF2B5EF4-FFF2-40B4-BE49-F238E27FC236}">
                  <a16:creationId xmlns:a16="http://schemas.microsoft.com/office/drawing/2014/main" id="{FD192A64-87DE-4B8A-B85F-A72A13E843AB}"/>
                </a:ext>
              </a:extLst>
            </p:cNvPr>
            <p:cNvSpPr/>
            <p:nvPr/>
          </p:nvSpPr>
          <p:spPr>
            <a:xfrm>
              <a:off x="6530525" y="5394547"/>
              <a:ext cx="1191475" cy="794325"/>
            </a:xfrm>
            <a:custGeom>
              <a:avLst/>
              <a:gdLst/>
              <a:ahLst/>
              <a:cxnLst/>
              <a:rect l="l" t="t" r="r" b="b"/>
              <a:pathLst>
                <a:path w="47659" h="31773" extrusionOk="0">
                  <a:moveTo>
                    <a:pt x="1" y="0"/>
                  </a:moveTo>
                  <a:lnTo>
                    <a:pt x="1" y="31772"/>
                  </a:lnTo>
                  <a:lnTo>
                    <a:pt x="31772" y="31772"/>
                  </a:lnTo>
                  <a:cubicBezTo>
                    <a:pt x="40547" y="31772"/>
                    <a:pt x="47658" y="24661"/>
                    <a:pt x="47658" y="15886"/>
                  </a:cubicBezTo>
                  <a:cubicBezTo>
                    <a:pt x="47658" y="7112"/>
                    <a:pt x="40547" y="0"/>
                    <a:pt x="31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631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331999" y="3724526"/>
            <a:ext cx="2081880" cy="87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/>
              <a:t>Como jugador quiero saber en que eventos estoy registrado 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4902495" y="1676697"/>
            <a:ext cx="1899000" cy="9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jugador quiero participar en diferentes torneos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2079351" y="1674965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comunicarme con los miembros de mi equipo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3622500" y="3694764"/>
            <a:ext cx="1899000" cy="100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ver la localización de los torneos en un mapa </a:t>
            </a:r>
          </a:p>
        </p:txBody>
      </p:sp>
      <p:grpSp>
        <p:nvGrpSpPr>
          <p:cNvPr id="70" name="Google Shape;1024;p39">
            <a:extLst>
              <a:ext uri="{FF2B5EF4-FFF2-40B4-BE49-F238E27FC236}">
                <a16:creationId xmlns:a16="http://schemas.microsoft.com/office/drawing/2014/main" id="{13FE32BA-7D81-4DB1-A6CD-F1736AAC23DF}"/>
              </a:ext>
            </a:extLst>
          </p:cNvPr>
          <p:cNvGrpSpPr/>
          <p:nvPr/>
        </p:nvGrpSpPr>
        <p:grpSpPr>
          <a:xfrm>
            <a:off x="2616771" y="873529"/>
            <a:ext cx="824159" cy="854083"/>
            <a:chOff x="1533069" y="1830104"/>
            <a:chExt cx="5215925" cy="5218850"/>
          </a:xfrm>
        </p:grpSpPr>
        <p:sp>
          <p:nvSpPr>
            <p:cNvPr id="91" name="Google Shape;1025;p39">
              <a:extLst>
                <a:ext uri="{FF2B5EF4-FFF2-40B4-BE49-F238E27FC236}">
                  <a16:creationId xmlns:a16="http://schemas.microsoft.com/office/drawing/2014/main" id="{2D311004-D800-4E40-9B3C-1D6E3E281D42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26;p39">
              <a:extLst>
                <a:ext uri="{FF2B5EF4-FFF2-40B4-BE49-F238E27FC236}">
                  <a16:creationId xmlns:a16="http://schemas.microsoft.com/office/drawing/2014/main" id="{3084E0C2-C89D-4251-89E7-43811E5629C8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27;p39">
              <a:extLst>
                <a:ext uri="{FF2B5EF4-FFF2-40B4-BE49-F238E27FC236}">
                  <a16:creationId xmlns:a16="http://schemas.microsoft.com/office/drawing/2014/main" id="{24BB75A9-701F-4497-9C81-084B4115AE65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28;p39">
              <a:extLst>
                <a:ext uri="{FF2B5EF4-FFF2-40B4-BE49-F238E27FC236}">
                  <a16:creationId xmlns:a16="http://schemas.microsoft.com/office/drawing/2014/main" id="{956C6B34-2FDB-4B21-ACF2-B178A6B04699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29;p39">
              <a:extLst>
                <a:ext uri="{FF2B5EF4-FFF2-40B4-BE49-F238E27FC236}">
                  <a16:creationId xmlns:a16="http://schemas.microsoft.com/office/drawing/2014/main" id="{725DC402-BCE7-4990-909B-CF5B72BC3F16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30;p39">
              <a:extLst>
                <a:ext uri="{FF2B5EF4-FFF2-40B4-BE49-F238E27FC236}">
                  <a16:creationId xmlns:a16="http://schemas.microsoft.com/office/drawing/2014/main" id="{3958DC9E-1A64-4F53-B97E-568E5566628A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031;p39">
            <a:extLst>
              <a:ext uri="{FF2B5EF4-FFF2-40B4-BE49-F238E27FC236}">
                <a16:creationId xmlns:a16="http://schemas.microsoft.com/office/drawing/2014/main" id="{516C4A8A-C516-46B4-8B8F-E61FAC708D4E}"/>
              </a:ext>
            </a:extLst>
          </p:cNvPr>
          <p:cNvGrpSpPr/>
          <p:nvPr/>
        </p:nvGrpSpPr>
        <p:grpSpPr>
          <a:xfrm>
            <a:off x="926063" y="2999953"/>
            <a:ext cx="875163" cy="637868"/>
            <a:chOff x="4065839" y="1933312"/>
            <a:chExt cx="5220850" cy="3826650"/>
          </a:xfrm>
        </p:grpSpPr>
        <p:sp>
          <p:nvSpPr>
            <p:cNvPr id="77" name="Google Shape;1032;p39">
              <a:extLst>
                <a:ext uri="{FF2B5EF4-FFF2-40B4-BE49-F238E27FC236}">
                  <a16:creationId xmlns:a16="http://schemas.microsoft.com/office/drawing/2014/main" id="{AB9DC9DB-79BF-4122-B727-C91576FF56C3}"/>
                </a:ext>
              </a:extLst>
            </p:cNvPr>
            <p:cNvSpPr/>
            <p:nvPr/>
          </p:nvSpPr>
          <p:spPr>
            <a:xfrm>
              <a:off x="4065839" y="1933637"/>
              <a:ext cx="5220850" cy="3826325"/>
            </a:xfrm>
            <a:custGeom>
              <a:avLst/>
              <a:gdLst/>
              <a:ahLst/>
              <a:cxnLst/>
              <a:rect l="l" t="t" r="r" b="b"/>
              <a:pathLst>
                <a:path w="208834" h="153053" extrusionOk="0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33;p39">
              <a:extLst>
                <a:ext uri="{FF2B5EF4-FFF2-40B4-BE49-F238E27FC236}">
                  <a16:creationId xmlns:a16="http://schemas.microsoft.com/office/drawing/2014/main" id="{17CF3DB9-9C11-4C52-8792-DCCEE64CF64F}"/>
                </a:ext>
              </a:extLst>
            </p:cNvPr>
            <p:cNvSpPr/>
            <p:nvPr/>
          </p:nvSpPr>
          <p:spPr>
            <a:xfrm>
              <a:off x="6677064" y="1933637"/>
              <a:ext cx="2609625" cy="3826325"/>
            </a:xfrm>
            <a:custGeom>
              <a:avLst/>
              <a:gdLst/>
              <a:ahLst/>
              <a:cxnLst/>
              <a:rect l="l" t="t" r="r" b="b"/>
              <a:pathLst>
                <a:path w="104385" h="153053" extrusionOk="0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4;p39">
              <a:extLst>
                <a:ext uri="{FF2B5EF4-FFF2-40B4-BE49-F238E27FC236}">
                  <a16:creationId xmlns:a16="http://schemas.microsoft.com/office/drawing/2014/main" id="{6B549522-9DB4-4740-9F2E-4BC60AE187D5}"/>
                </a:ext>
              </a:extLst>
            </p:cNvPr>
            <p:cNvSpPr/>
            <p:nvPr/>
          </p:nvSpPr>
          <p:spPr>
            <a:xfrm>
              <a:off x="6502539" y="1933312"/>
              <a:ext cx="348250" cy="695150"/>
            </a:xfrm>
            <a:custGeom>
              <a:avLst/>
              <a:gdLst/>
              <a:ahLst/>
              <a:cxnLst/>
              <a:rect l="l" t="t" r="r" b="b"/>
              <a:pathLst>
                <a:path w="13930" h="27806" extrusionOk="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5;p39">
              <a:extLst>
                <a:ext uri="{FF2B5EF4-FFF2-40B4-BE49-F238E27FC236}">
                  <a16:creationId xmlns:a16="http://schemas.microsoft.com/office/drawing/2014/main" id="{5D8FAD79-6C54-4023-9468-CDC081021886}"/>
                </a:ext>
              </a:extLst>
            </p:cNvPr>
            <p:cNvSpPr/>
            <p:nvPr/>
          </p:nvSpPr>
          <p:spPr>
            <a:xfrm>
              <a:off x="4710914" y="2577062"/>
              <a:ext cx="680950" cy="663225"/>
            </a:xfrm>
            <a:custGeom>
              <a:avLst/>
              <a:gdLst/>
              <a:ahLst/>
              <a:cxnLst/>
              <a:rect l="l" t="t" r="r" b="b"/>
              <a:pathLst>
                <a:path w="27238" h="26529" extrusionOk="0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36;p39">
              <a:extLst>
                <a:ext uri="{FF2B5EF4-FFF2-40B4-BE49-F238E27FC236}">
                  <a16:creationId xmlns:a16="http://schemas.microsoft.com/office/drawing/2014/main" id="{638267E0-C68E-4CAA-8D01-3EEAB6672F71}"/>
                </a:ext>
              </a:extLst>
            </p:cNvPr>
            <p:cNvSpPr/>
            <p:nvPr/>
          </p:nvSpPr>
          <p:spPr>
            <a:xfrm>
              <a:off x="4072364" y="4367887"/>
              <a:ext cx="740500" cy="348250"/>
            </a:xfrm>
            <a:custGeom>
              <a:avLst/>
              <a:gdLst/>
              <a:ahLst/>
              <a:cxnLst/>
              <a:rect l="l" t="t" r="r" b="b"/>
              <a:pathLst>
                <a:path w="29620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7;p39">
              <a:extLst>
                <a:ext uri="{FF2B5EF4-FFF2-40B4-BE49-F238E27FC236}">
                  <a16:creationId xmlns:a16="http://schemas.microsoft.com/office/drawing/2014/main" id="{87C73C34-755B-4228-9EEE-075F7FD9D8B2}"/>
                </a:ext>
              </a:extLst>
            </p:cNvPr>
            <p:cNvSpPr/>
            <p:nvPr/>
          </p:nvSpPr>
          <p:spPr>
            <a:xfrm>
              <a:off x="8591039" y="4367887"/>
              <a:ext cx="689925" cy="348250"/>
            </a:xfrm>
            <a:custGeom>
              <a:avLst/>
              <a:gdLst/>
              <a:ahLst/>
              <a:cxnLst/>
              <a:rect l="l" t="t" r="r" b="b"/>
              <a:pathLst>
                <a:path w="27597" h="13930" extrusionOk="0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38;p39">
              <a:extLst>
                <a:ext uri="{FF2B5EF4-FFF2-40B4-BE49-F238E27FC236}">
                  <a16:creationId xmlns:a16="http://schemas.microsoft.com/office/drawing/2014/main" id="{7083AC56-85C2-4177-ADDC-F2CE46D2CDA7}"/>
                </a:ext>
              </a:extLst>
            </p:cNvPr>
            <p:cNvSpPr/>
            <p:nvPr/>
          </p:nvSpPr>
          <p:spPr>
            <a:xfrm>
              <a:off x="7962289" y="2578687"/>
              <a:ext cx="678525" cy="661600"/>
            </a:xfrm>
            <a:custGeom>
              <a:avLst/>
              <a:gdLst/>
              <a:ahLst/>
              <a:cxnLst/>
              <a:rect l="l" t="t" r="r" b="b"/>
              <a:pathLst>
                <a:path w="27141" h="26464" extrusionOk="0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39;p39">
              <a:extLst>
                <a:ext uri="{FF2B5EF4-FFF2-40B4-BE49-F238E27FC236}">
                  <a16:creationId xmlns:a16="http://schemas.microsoft.com/office/drawing/2014/main" id="{16AC33CE-C3A0-46BD-8D95-C82F97053196}"/>
                </a:ext>
              </a:extLst>
            </p:cNvPr>
            <p:cNvSpPr/>
            <p:nvPr/>
          </p:nvSpPr>
          <p:spPr>
            <a:xfrm>
              <a:off x="5110489" y="2976662"/>
              <a:ext cx="2673225" cy="2087700"/>
            </a:xfrm>
            <a:custGeom>
              <a:avLst/>
              <a:gdLst/>
              <a:ahLst/>
              <a:cxnLst/>
              <a:rect l="l" t="t" r="r" b="b"/>
              <a:pathLst>
                <a:path w="106929" h="83508" extrusionOk="0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0;p39">
              <a:extLst>
                <a:ext uri="{FF2B5EF4-FFF2-40B4-BE49-F238E27FC236}">
                  <a16:creationId xmlns:a16="http://schemas.microsoft.com/office/drawing/2014/main" id="{89ECB1B3-3DD3-4A8A-843D-C447BD1FC7D7}"/>
                </a:ext>
              </a:extLst>
            </p:cNvPr>
            <p:cNvSpPr/>
            <p:nvPr/>
          </p:nvSpPr>
          <p:spPr>
            <a:xfrm>
              <a:off x="6677064" y="2976662"/>
              <a:ext cx="1106650" cy="704600"/>
            </a:xfrm>
            <a:custGeom>
              <a:avLst/>
              <a:gdLst/>
              <a:ahLst/>
              <a:cxnLst/>
              <a:rect l="l" t="t" r="r" b="b"/>
              <a:pathLst>
                <a:path w="44266" h="28184" extrusionOk="0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1;p39">
              <a:extLst>
                <a:ext uri="{FF2B5EF4-FFF2-40B4-BE49-F238E27FC236}">
                  <a16:creationId xmlns:a16="http://schemas.microsoft.com/office/drawing/2014/main" id="{E57A45AE-8565-4118-8056-144A1BF7A9C2}"/>
                </a:ext>
              </a:extLst>
            </p:cNvPr>
            <p:cNvSpPr/>
            <p:nvPr/>
          </p:nvSpPr>
          <p:spPr>
            <a:xfrm>
              <a:off x="7537414" y="3435787"/>
              <a:ext cx="705425" cy="1628400"/>
            </a:xfrm>
            <a:custGeom>
              <a:avLst/>
              <a:gdLst/>
              <a:ahLst/>
              <a:cxnLst/>
              <a:rect l="l" t="t" r="r" b="b"/>
              <a:pathLst>
                <a:path w="28217" h="65136" extrusionOk="0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2;p39">
              <a:extLst>
                <a:ext uri="{FF2B5EF4-FFF2-40B4-BE49-F238E27FC236}">
                  <a16:creationId xmlns:a16="http://schemas.microsoft.com/office/drawing/2014/main" id="{2F461A39-0B48-4ECA-916A-A3F738BC5777}"/>
                </a:ext>
              </a:extLst>
            </p:cNvPr>
            <p:cNvSpPr/>
            <p:nvPr/>
          </p:nvSpPr>
          <p:spPr>
            <a:xfrm>
              <a:off x="6677064" y="1933637"/>
              <a:ext cx="173725" cy="694825"/>
            </a:xfrm>
            <a:custGeom>
              <a:avLst/>
              <a:gdLst/>
              <a:ahLst/>
              <a:cxnLst/>
              <a:rect l="l" t="t" r="r" b="b"/>
              <a:pathLst>
                <a:path w="6949" h="27793" extrusionOk="0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3;p39">
              <a:extLst>
                <a:ext uri="{FF2B5EF4-FFF2-40B4-BE49-F238E27FC236}">
                  <a16:creationId xmlns:a16="http://schemas.microsoft.com/office/drawing/2014/main" id="{CF542890-1A1A-4B9F-AA96-B6DF96AEB2A7}"/>
                </a:ext>
              </a:extLst>
            </p:cNvPr>
            <p:cNvSpPr/>
            <p:nvPr/>
          </p:nvSpPr>
          <p:spPr>
            <a:xfrm>
              <a:off x="6155139" y="4020487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4;p39">
              <a:extLst>
                <a:ext uri="{FF2B5EF4-FFF2-40B4-BE49-F238E27FC236}">
                  <a16:creationId xmlns:a16="http://schemas.microsoft.com/office/drawing/2014/main" id="{528EC2BB-79FD-4AC4-BB3A-E1D9BA46D8A3}"/>
                </a:ext>
              </a:extLst>
            </p:cNvPr>
            <p:cNvSpPr/>
            <p:nvPr/>
          </p:nvSpPr>
          <p:spPr>
            <a:xfrm>
              <a:off x="6731714" y="3377062"/>
              <a:ext cx="1127025" cy="1093000"/>
            </a:xfrm>
            <a:custGeom>
              <a:avLst/>
              <a:gdLst/>
              <a:ahLst/>
              <a:cxnLst/>
              <a:rect l="l" t="t" r="r" b="b"/>
              <a:pathLst>
                <a:path w="45081" h="43720" extrusionOk="0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45;p39">
              <a:extLst>
                <a:ext uri="{FF2B5EF4-FFF2-40B4-BE49-F238E27FC236}">
                  <a16:creationId xmlns:a16="http://schemas.microsoft.com/office/drawing/2014/main" id="{B9317F57-EC46-4019-BC3B-2AE511526613}"/>
                </a:ext>
              </a:extLst>
            </p:cNvPr>
            <p:cNvSpPr/>
            <p:nvPr/>
          </p:nvSpPr>
          <p:spPr>
            <a:xfrm>
              <a:off x="6677064" y="4020487"/>
              <a:ext cx="521950" cy="1043875"/>
            </a:xfrm>
            <a:custGeom>
              <a:avLst/>
              <a:gdLst/>
              <a:ahLst/>
              <a:cxnLst/>
              <a:rect l="l" t="t" r="r" b="b"/>
              <a:pathLst>
                <a:path w="20878" h="41755" extrusionOk="0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5668452" y="1015697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86;p54">
            <a:extLst>
              <a:ext uri="{FF2B5EF4-FFF2-40B4-BE49-F238E27FC236}">
                <a16:creationId xmlns:a16="http://schemas.microsoft.com/office/drawing/2014/main" id="{D0F55CDA-D532-4768-9148-E5D32DE0A968}"/>
              </a:ext>
            </a:extLst>
          </p:cNvPr>
          <p:cNvGrpSpPr/>
          <p:nvPr/>
        </p:nvGrpSpPr>
        <p:grpSpPr>
          <a:xfrm>
            <a:off x="4296192" y="3100395"/>
            <a:ext cx="606303" cy="600207"/>
            <a:chOff x="6729666" y="3085492"/>
            <a:chExt cx="5272200" cy="5219200"/>
          </a:xfrm>
        </p:grpSpPr>
        <p:sp>
          <p:nvSpPr>
            <p:cNvPr id="131" name="Google Shape;1387;p54">
              <a:extLst>
                <a:ext uri="{FF2B5EF4-FFF2-40B4-BE49-F238E27FC236}">
                  <a16:creationId xmlns:a16="http://schemas.microsoft.com/office/drawing/2014/main" id="{4AA13B43-CE35-4329-942B-7FDF9C08E229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8;p54">
              <a:extLst>
                <a:ext uri="{FF2B5EF4-FFF2-40B4-BE49-F238E27FC236}">
                  <a16:creationId xmlns:a16="http://schemas.microsoft.com/office/drawing/2014/main" id="{CE4121EF-7D3F-4A6A-9B25-4DCCE40B10D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9;p54">
              <a:extLst>
                <a:ext uri="{FF2B5EF4-FFF2-40B4-BE49-F238E27FC236}">
                  <a16:creationId xmlns:a16="http://schemas.microsoft.com/office/drawing/2014/main" id="{15B0F74C-BCF8-4252-9605-29DDF671A37E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0;p54">
              <a:extLst>
                <a:ext uri="{FF2B5EF4-FFF2-40B4-BE49-F238E27FC236}">
                  <a16:creationId xmlns:a16="http://schemas.microsoft.com/office/drawing/2014/main" id="{992E8264-746E-4EB1-9800-53D6A29E1DB8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325;p54">
            <a:extLst>
              <a:ext uri="{FF2B5EF4-FFF2-40B4-BE49-F238E27FC236}">
                <a16:creationId xmlns:a16="http://schemas.microsoft.com/office/drawing/2014/main" id="{691F2BE1-682F-C062-5123-5742D1E1F77D}"/>
              </a:ext>
            </a:extLst>
          </p:cNvPr>
          <p:cNvSpPr txBox="1">
            <a:spLocks/>
          </p:cNvSpPr>
          <p:nvPr/>
        </p:nvSpPr>
        <p:spPr>
          <a:xfrm>
            <a:off x="6731473" y="3724526"/>
            <a:ext cx="1899000" cy="100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saber la distancia de los participantes a mi evento</a:t>
            </a:r>
          </a:p>
        </p:txBody>
      </p:sp>
      <p:grpSp>
        <p:nvGrpSpPr>
          <p:cNvPr id="103" name="Google Shape;1376;p54">
            <a:extLst>
              <a:ext uri="{FF2B5EF4-FFF2-40B4-BE49-F238E27FC236}">
                <a16:creationId xmlns:a16="http://schemas.microsoft.com/office/drawing/2014/main" id="{F98FFCD5-62BF-4505-5F2A-89DDB37D29BE}"/>
              </a:ext>
            </a:extLst>
          </p:cNvPr>
          <p:cNvGrpSpPr/>
          <p:nvPr/>
        </p:nvGrpSpPr>
        <p:grpSpPr>
          <a:xfrm>
            <a:off x="7382585" y="3143307"/>
            <a:ext cx="672755" cy="582986"/>
            <a:chOff x="1190625" y="586325"/>
            <a:chExt cx="5219200" cy="4522775"/>
          </a:xfrm>
        </p:grpSpPr>
        <p:sp>
          <p:nvSpPr>
            <p:cNvPr id="104" name="Google Shape;1377;p54">
              <a:extLst>
                <a:ext uri="{FF2B5EF4-FFF2-40B4-BE49-F238E27FC236}">
                  <a16:creationId xmlns:a16="http://schemas.microsoft.com/office/drawing/2014/main" id="{A6E4BE77-26AD-4F62-4BB4-204DADC93E8F}"/>
                </a:ext>
              </a:extLst>
            </p:cNvPr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8;p54">
              <a:extLst>
                <a:ext uri="{FF2B5EF4-FFF2-40B4-BE49-F238E27FC236}">
                  <a16:creationId xmlns:a16="http://schemas.microsoft.com/office/drawing/2014/main" id="{56FF9387-3ABC-665B-5AD4-7CE6C0784419}"/>
                </a:ext>
              </a:extLst>
            </p:cNvPr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9;p54">
              <a:extLst>
                <a:ext uri="{FF2B5EF4-FFF2-40B4-BE49-F238E27FC236}">
                  <a16:creationId xmlns:a16="http://schemas.microsoft.com/office/drawing/2014/main" id="{EDEBBDC4-8D32-148B-4444-E6ADC6A03B6B}"/>
                </a:ext>
              </a:extLst>
            </p:cNvPr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80;p54">
              <a:extLst>
                <a:ext uri="{FF2B5EF4-FFF2-40B4-BE49-F238E27FC236}">
                  <a16:creationId xmlns:a16="http://schemas.microsoft.com/office/drawing/2014/main" id="{31F8A98D-A9FA-AC08-A37B-19C8E6B51FF6}"/>
                </a:ext>
              </a:extLst>
            </p:cNvPr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81;p54">
              <a:extLst>
                <a:ext uri="{FF2B5EF4-FFF2-40B4-BE49-F238E27FC236}">
                  <a16:creationId xmlns:a16="http://schemas.microsoft.com/office/drawing/2014/main" id="{B1B3909D-67DB-DBE6-9A3F-ABEC7E7157FF}"/>
                </a:ext>
              </a:extLst>
            </p:cNvPr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82;p54">
              <a:extLst>
                <a:ext uri="{FF2B5EF4-FFF2-40B4-BE49-F238E27FC236}">
                  <a16:creationId xmlns:a16="http://schemas.microsoft.com/office/drawing/2014/main" id="{991FCF86-757D-EBCD-CBFC-23E3F39C1332}"/>
                </a:ext>
              </a:extLst>
            </p:cNvPr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54">
              <a:extLst>
                <a:ext uri="{FF2B5EF4-FFF2-40B4-BE49-F238E27FC236}">
                  <a16:creationId xmlns:a16="http://schemas.microsoft.com/office/drawing/2014/main" id="{31570383-F92D-4226-9B2C-1AA18C2FEDE0}"/>
                </a:ext>
              </a:extLst>
            </p:cNvPr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54">
              <a:extLst>
                <a:ext uri="{FF2B5EF4-FFF2-40B4-BE49-F238E27FC236}">
                  <a16:creationId xmlns:a16="http://schemas.microsoft.com/office/drawing/2014/main" id="{40912181-A685-8B59-21B8-2F72F38FD2A3}"/>
                </a:ext>
              </a:extLst>
            </p:cNvPr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54">
              <a:extLst>
                <a:ext uri="{FF2B5EF4-FFF2-40B4-BE49-F238E27FC236}">
                  <a16:creationId xmlns:a16="http://schemas.microsoft.com/office/drawing/2014/main" id="{2A88AF55-01E3-3CAB-D606-5293E0B4B6D9}"/>
                </a:ext>
              </a:extLst>
            </p:cNvPr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00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2274279" y="3779794"/>
            <a:ext cx="2081880" cy="8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/>
              <a:t>Como jugador quiero que mi información personal este protegida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4957608" y="3870146"/>
            <a:ext cx="1899000" cy="8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jugador quiero compartir mis gustos y preferencias en mi perfil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4915154" y="1669740"/>
            <a:ext cx="1983908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conocer la distancia desde mi ubicación hasta un evento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2365719" y="1627978"/>
            <a:ext cx="1899000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/>
              <a:t>Como usuario quiero conocer eventos que se realicen cerca de mi ubicación</a:t>
            </a:r>
          </a:p>
        </p:txBody>
      </p:sp>
      <p:grpSp>
        <p:nvGrpSpPr>
          <p:cNvPr id="72" name="Google Shape;1046;p39">
            <a:extLst>
              <a:ext uri="{FF2B5EF4-FFF2-40B4-BE49-F238E27FC236}">
                <a16:creationId xmlns:a16="http://schemas.microsoft.com/office/drawing/2014/main" id="{C6695926-12E1-4D1F-BE86-4BEB8C96594E}"/>
              </a:ext>
            </a:extLst>
          </p:cNvPr>
          <p:cNvGrpSpPr/>
          <p:nvPr/>
        </p:nvGrpSpPr>
        <p:grpSpPr>
          <a:xfrm>
            <a:off x="3019386" y="3047873"/>
            <a:ext cx="639352" cy="682523"/>
            <a:chOff x="6743649" y="1840772"/>
            <a:chExt cx="4424925" cy="5219200"/>
          </a:xfrm>
        </p:grpSpPr>
        <p:sp>
          <p:nvSpPr>
            <p:cNvPr id="73" name="Google Shape;1047;p39">
              <a:extLst>
                <a:ext uri="{FF2B5EF4-FFF2-40B4-BE49-F238E27FC236}">
                  <a16:creationId xmlns:a16="http://schemas.microsoft.com/office/drawing/2014/main" id="{946B4929-11A5-474C-8BB8-76C39EE081BF}"/>
                </a:ext>
              </a:extLst>
            </p:cNvPr>
            <p:cNvSpPr/>
            <p:nvPr/>
          </p:nvSpPr>
          <p:spPr>
            <a:xfrm>
              <a:off x="6743649" y="1840772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;p39">
              <a:extLst>
                <a:ext uri="{FF2B5EF4-FFF2-40B4-BE49-F238E27FC236}">
                  <a16:creationId xmlns:a16="http://schemas.microsoft.com/office/drawing/2014/main" id="{D03B51E1-C09E-4EFB-A896-847CD17A1D17}"/>
                </a:ext>
              </a:extLst>
            </p:cNvPr>
            <p:cNvSpPr/>
            <p:nvPr/>
          </p:nvSpPr>
          <p:spPr>
            <a:xfrm>
              <a:off x="8956099" y="1840772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9;p39">
              <a:extLst>
                <a:ext uri="{FF2B5EF4-FFF2-40B4-BE49-F238E27FC236}">
                  <a16:creationId xmlns:a16="http://schemas.microsoft.com/office/drawing/2014/main" id="{3D9043B4-7551-49E1-825C-6CAFF58636AE}"/>
                </a:ext>
              </a:extLst>
            </p:cNvPr>
            <p:cNvSpPr/>
            <p:nvPr/>
          </p:nvSpPr>
          <p:spPr>
            <a:xfrm>
              <a:off x="7424599" y="2521697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0;p39">
              <a:extLst>
                <a:ext uri="{FF2B5EF4-FFF2-40B4-BE49-F238E27FC236}">
                  <a16:creationId xmlns:a16="http://schemas.microsoft.com/office/drawing/2014/main" id="{05755914-9E84-44BD-B53F-C50BC768ACE1}"/>
                </a:ext>
              </a:extLst>
            </p:cNvPr>
            <p:cNvSpPr/>
            <p:nvPr/>
          </p:nvSpPr>
          <p:spPr>
            <a:xfrm>
              <a:off x="8956099" y="2521697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5565725" y="3191811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86;p54">
            <a:extLst>
              <a:ext uri="{FF2B5EF4-FFF2-40B4-BE49-F238E27FC236}">
                <a16:creationId xmlns:a16="http://schemas.microsoft.com/office/drawing/2014/main" id="{3B835414-C404-4AAC-AA81-D6D63BBAACD3}"/>
              </a:ext>
            </a:extLst>
          </p:cNvPr>
          <p:cNvGrpSpPr/>
          <p:nvPr/>
        </p:nvGrpSpPr>
        <p:grpSpPr>
          <a:xfrm>
            <a:off x="3298414" y="865351"/>
            <a:ext cx="606303" cy="600207"/>
            <a:chOff x="6729666" y="3085492"/>
            <a:chExt cx="5272200" cy="5219200"/>
          </a:xfrm>
        </p:grpSpPr>
        <p:sp>
          <p:nvSpPr>
            <p:cNvPr id="63" name="Google Shape;1387;p54">
              <a:extLst>
                <a:ext uri="{FF2B5EF4-FFF2-40B4-BE49-F238E27FC236}">
                  <a16:creationId xmlns:a16="http://schemas.microsoft.com/office/drawing/2014/main" id="{D42B83A7-6CCA-4450-8D81-0347C26BBE9C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8;p54">
              <a:extLst>
                <a:ext uri="{FF2B5EF4-FFF2-40B4-BE49-F238E27FC236}">
                  <a16:creationId xmlns:a16="http://schemas.microsoft.com/office/drawing/2014/main" id="{4C3A4F02-7191-4CA8-93AF-53FDC2829D9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9;p54">
              <a:extLst>
                <a:ext uri="{FF2B5EF4-FFF2-40B4-BE49-F238E27FC236}">
                  <a16:creationId xmlns:a16="http://schemas.microsoft.com/office/drawing/2014/main" id="{4356A5B6-8CA4-4FE7-81D0-530F1215B4DB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90;p54">
              <a:extLst>
                <a:ext uri="{FF2B5EF4-FFF2-40B4-BE49-F238E27FC236}">
                  <a16:creationId xmlns:a16="http://schemas.microsoft.com/office/drawing/2014/main" id="{58D0B559-1E30-4EE4-A0DD-5507BC6C3595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24;p39">
            <a:extLst>
              <a:ext uri="{FF2B5EF4-FFF2-40B4-BE49-F238E27FC236}">
                <a16:creationId xmlns:a16="http://schemas.microsoft.com/office/drawing/2014/main" id="{48CEF664-98C1-4A64-B742-21BA9E06CFBA}"/>
              </a:ext>
            </a:extLst>
          </p:cNvPr>
          <p:cNvGrpSpPr/>
          <p:nvPr/>
        </p:nvGrpSpPr>
        <p:grpSpPr>
          <a:xfrm>
            <a:off x="5510609" y="720581"/>
            <a:ext cx="824159" cy="854083"/>
            <a:chOff x="1533069" y="1830104"/>
            <a:chExt cx="5215925" cy="5218850"/>
          </a:xfrm>
        </p:grpSpPr>
        <p:sp>
          <p:nvSpPr>
            <p:cNvPr id="68" name="Google Shape;1025;p39">
              <a:extLst>
                <a:ext uri="{FF2B5EF4-FFF2-40B4-BE49-F238E27FC236}">
                  <a16:creationId xmlns:a16="http://schemas.microsoft.com/office/drawing/2014/main" id="{37F11899-1B87-41B9-A3E8-EC7E5F32600E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6;p39">
              <a:extLst>
                <a:ext uri="{FF2B5EF4-FFF2-40B4-BE49-F238E27FC236}">
                  <a16:creationId xmlns:a16="http://schemas.microsoft.com/office/drawing/2014/main" id="{BDD3CBEB-62BA-4715-8B96-4BF134A42BF5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7;p39">
              <a:extLst>
                <a:ext uri="{FF2B5EF4-FFF2-40B4-BE49-F238E27FC236}">
                  <a16:creationId xmlns:a16="http://schemas.microsoft.com/office/drawing/2014/main" id="{163BFAB3-1C87-44E9-BF44-380502A35F1A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8;p39">
              <a:extLst>
                <a:ext uri="{FF2B5EF4-FFF2-40B4-BE49-F238E27FC236}">
                  <a16:creationId xmlns:a16="http://schemas.microsoft.com/office/drawing/2014/main" id="{9055B1BF-71C4-4EDC-9D56-DDC0604201D7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29;p39">
              <a:extLst>
                <a:ext uri="{FF2B5EF4-FFF2-40B4-BE49-F238E27FC236}">
                  <a16:creationId xmlns:a16="http://schemas.microsoft.com/office/drawing/2014/main" id="{BB080EE7-1B7F-4ECC-837B-E9AD80A1A6C0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30;p39">
              <a:extLst>
                <a:ext uri="{FF2B5EF4-FFF2-40B4-BE49-F238E27FC236}">
                  <a16:creationId xmlns:a16="http://schemas.microsoft.com/office/drawing/2014/main" id="{B2659D39-B65B-494D-8DB0-25743ED20D8B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Super Pixel Vintage Gaming by Slidesgo</vt:lpstr>
      <vt:lpstr>SATURN</vt:lpstr>
      <vt:lpstr>NUESTRO EQUIPO</vt:lpstr>
      <vt:lpstr>TABLA DE CONTENIDOS</vt:lpstr>
      <vt:lpstr>PROPUESTA</vt:lpstr>
      <vt:lpstr>NUESTRA PROPUESTA</vt:lpstr>
      <vt:lpstr>HISTORIAS DE USUARIO </vt:lpstr>
      <vt:lpstr>PowerPoint Presentation</vt:lpstr>
      <vt:lpstr>PowerPoint Presentation</vt:lpstr>
      <vt:lpstr>PowerPoint Presentation</vt:lpstr>
      <vt:lpstr>DIAGRAMA DE CLASES </vt:lpstr>
      <vt:lpstr>PowerPoint Presentation</vt:lpstr>
      <vt:lpstr>Esquema de almacenamiento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dc:creator>Harold Duvan Pinilla Salinas</dc:creator>
  <cp:revision>9</cp:revision>
  <dcterms:modified xsi:type="dcterms:W3CDTF">2022-06-02T04:54:44Z</dcterms:modified>
</cp:coreProperties>
</file>