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183e626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183e626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183e626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183e626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183e626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183e626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Clarifications regarding exam dates and scheduled classes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Bruno Sartini (he/him) bruno.sartini@dkes.fak12.lmu.de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01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Course Calendar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516525"/>
            <a:ext cx="3999900" cy="4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highlight>
                  <a:srgbClr val="EAD1DC"/>
                </a:highlight>
              </a:rPr>
              <a:t>April 25th	Class n.1</a:t>
            </a:r>
            <a:endParaRPr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highlight>
                  <a:srgbClr val="EAD1DC"/>
                </a:highlight>
              </a:rPr>
              <a:t>May 2nd	Class n.2</a:t>
            </a:r>
            <a:endParaRPr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highlight>
                  <a:srgbClr val="EAD1DC"/>
                </a:highlight>
              </a:rPr>
              <a:t>May 9th	Class n.3</a:t>
            </a:r>
            <a:endParaRPr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highlight>
                  <a:schemeClr val="lt2"/>
                </a:highlight>
              </a:rPr>
              <a:t>May 16th	Class n.4 Current class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May 23rd	Class n.5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highlight>
                  <a:srgbClr val="FF0000"/>
                </a:highlight>
              </a:rPr>
              <a:t>May 30th	No class</a:t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June 6th	Class n.6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June 13th	Class n.7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highlight>
                  <a:srgbClr val="00FF00"/>
                </a:highlight>
              </a:rPr>
              <a:t>June 20th	Class n.8 Project Explanation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June 27th	Class n.9 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3892500" y="445025"/>
            <a:ext cx="49398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highlight>
                  <a:srgbClr val="FF0000"/>
                </a:highlight>
              </a:rPr>
              <a:t>July 4th	No class</a:t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July 11th	Working on the project (clarifications of previous classes)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July 18th	Working on the project (clarifications of previous classes)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highlight>
                  <a:srgbClr val="FFFF00"/>
                </a:highlight>
              </a:rPr>
              <a:t>July 21st Submission of the project if you want to take the examination on July 25th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highlight>
                  <a:srgbClr val="FFFF00"/>
                </a:highlight>
              </a:rPr>
              <a:t>July 25th	Possibility to take the examination (1) Virtual or in Presence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highlight>
                  <a:srgbClr val="FFFF00"/>
                </a:highlight>
              </a:rPr>
              <a:t>August 25th Submission of the project if you want to take the examination on September 4th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highlight>
                  <a:srgbClr val="FFFF00"/>
                </a:highlight>
              </a:rPr>
              <a:t>September 4th Last possibility to take the examination (1) Virtual or in Presence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Two chances for the examination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highlight>
                  <a:srgbClr val="FFFF00"/>
                </a:highlight>
              </a:rPr>
              <a:t>July 21st Submission of the project if you want to take the examination on July 25th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highlight>
                  <a:srgbClr val="FFFF00"/>
                </a:highlight>
              </a:rPr>
              <a:t>July 25th	Possibility to take the examination (1) Virtual or in Presence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highlight>
                  <a:srgbClr val="FFFF00"/>
                </a:highlight>
              </a:rPr>
              <a:t>August 25th Submission of the project if you want to take the examination on September 4th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highlight>
                  <a:srgbClr val="FFFF00"/>
                </a:highlight>
              </a:rPr>
              <a:t>September 4th Last possibility to take the examination (1) Virtual or in Presence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examination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Single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40 points for the correctness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20 points for the clarity of the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-40 to 40 points for the presentation of the functions (in presence or virtual)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When you will submit the requested files for the examinations, </a:t>
            </a:r>
            <a:r>
              <a:rPr b="1" lang="it"/>
              <a:t>please specify whether you would like to take it in person or virtually</a:t>
            </a:r>
            <a:r>
              <a:rPr lang="it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