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63" r:id="rId4"/>
    <p:sldId id="267" r:id="rId5"/>
    <p:sldId id="268" r:id="rId6"/>
    <p:sldId id="269" r:id="rId7"/>
    <p:sldId id="259" r:id="rId8"/>
    <p:sldId id="262" r:id="rId9"/>
    <p:sldId id="261" r:id="rId10"/>
    <p:sldId id="265" r:id="rId11"/>
    <p:sldId id="25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mailto:Emailphamhuudatk58@gmail.com" TargetMode="Externa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mailto:Emailphamhuudatk58@gmail.com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F05574-5277-487A-BF4C-82E3E2584396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E9248C-3B1D-42B8-89A2-E392C48F822D}">
      <dgm:prSet phldrT="[Text]"/>
      <dgm:spPr/>
      <dgm:t>
        <a:bodyPr/>
        <a:lstStyle/>
        <a:p>
          <a:pPr algn="l"/>
          <a:r>
            <a:rPr lang="en-US" dirty="0" smtClean="0"/>
            <a:t>input</a:t>
          </a:r>
          <a:endParaRPr lang="en-US" dirty="0"/>
        </a:p>
      </dgm:t>
    </dgm:pt>
    <dgm:pt modelId="{EAD09CD5-EAF8-41B4-AF8E-FECB67EF497D}" type="parTrans" cxnId="{12B8E6D0-B2F3-4AEC-B3F9-21A6EF8AFD17}">
      <dgm:prSet/>
      <dgm:spPr/>
      <dgm:t>
        <a:bodyPr/>
        <a:lstStyle/>
        <a:p>
          <a:pPr algn="l"/>
          <a:endParaRPr lang="en-US"/>
        </a:p>
      </dgm:t>
    </dgm:pt>
    <dgm:pt modelId="{A37B02BF-5DB5-4984-B153-C8AB2B03C2D5}" type="sibTrans" cxnId="{12B8E6D0-B2F3-4AEC-B3F9-21A6EF8AFD17}">
      <dgm:prSet/>
      <dgm:spPr/>
      <dgm:t>
        <a:bodyPr/>
        <a:lstStyle/>
        <a:p>
          <a:pPr algn="l"/>
          <a:endParaRPr lang="en-US"/>
        </a:p>
      </dgm:t>
    </dgm:pt>
    <dgm:pt modelId="{A5ECAA9B-8B63-497E-BCD4-57C944226537}">
      <dgm:prSet phldrT="[Text]"/>
      <dgm:spPr/>
      <dgm:t>
        <a:bodyPr/>
        <a:lstStyle/>
        <a:p>
          <a:r>
            <a:rPr lang="vi-V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Họ ten “AAA”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vi-V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SCMND “12345678919”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vi-V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Nơi cấp “hà nội”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vi-V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Sdt “12345678920”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vi-V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Địa chỉ “254 Minh Khai Hai Bà Trưng Hà Nội”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vi-VN" dirty="0" smtClean="0">
              <a:solidFill>
                <a:srgbClr val="FF0000"/>
              </a:solidFill>
              <a:latin typeface="+mj-lt"/>
              <a:hlinkClick xmlns:r="http://schemas.openxmlformats.org/officeDocument/2006/relationships" r:id="rId1"/>
            </a:rPr>
            <a:t>Emailphamhuudatk58@gmail.com</a:t>
          </a:r>
          <a:endParaRPr lang="en-US" dirty="0">
            <a:solidFill>
              <a:srgbClr val="FF0000"/>
            </a:solidFill>
            <a:latin typeface="+mj-lt"/>
          </a:endParaRPr>
        </a:p>
      </dgm:t>
    </dgm:pt>
    <dgm:pt modelId="{EE593EB8-120F-477A-BB75-550C4A37670B}" type="parTrans" cxnId="{A1355C02-51A6-40F9-936A-AD09827F4B62}">
      <dgm:prSet/>
      <dgm:spPr/>
      <dgm:t>
        <a:bodyPr/>
        <a:lstStyle/>
        <a:p>
          <a:pPr algn="l"/>
          <a:endParaRPr lang="en-US"/>
        </a:p>
      </dgm:t>
    </dgm:pt>
    <dgm:pt modelId="{11B9CD67-3291-4FF9-A15A-17DBE9D73CDD}" type="sibTrans" cxnId="{A1355C02-51A6-40F9-936A-AD09827F4B62}">
      <dgm:prSet/>
      <dgm:spPr/>
      <dgm:t>
        <a:bodyPr/>
        <a:lstStyle/>
        <a:p>
          <a:pPr algn="l"/>
          <a:endParaRPr lang="en-US"/>
        </a:p>
      </dgm:t>
    </dgm:pt>
    <dgm:pt modelId="{3790CB39-F921-451F-A4A6-DA527D1E1DAF}">
      <dgm:prSet phldrT="[Text]"/>
      <dgm:spPr/>
      <dgm:t>
        <a:bodyPr/>
        <a:lstStyle/>
        <a:p>
          <a:pPr algn="l"/>
          <a:r>
            <a:rPr lang="en-US" dirty="0" smtClean="0"/>
            <a:t>output</a:t>
          </a:r>
          <a:endParaRPr lang="en-US" dirty="0"/>
        </a:p>
      </dgm:t>
    </dgm:pt>
    <dgm:pt modelId="{12C5E124-4130-425E-B102-837DB0555985}" type="parTrans" cxnId="{4612FBCF-A37B-4947-B952-4D23AE07F5F4}">
      <dgm:prSet/>
      <dgm:spPr/>
      <dgm:t>
        <a:bodyPr/>
        <a:lstStyle/>
        <a:p>
          <a:pPr algn="l"/>
          <a:endParaRPr lang="en-US"/>
        </a:p>
      </dgm:t>
    </dgm:pt>
    <dgm:pt modelId="{DBEA3E82-9653-4B6F-8E19-8C75276238D7}" type="sibTrans" cxnId="{4612FBCF-A37B-4947-B952-4D23AE07F5F4}">
      <dgm:prSet/>
      <dgm:spPr/>
      <dgm:t>
        <a:bodyPr/>
        <a:lstStyle/>
        <a:p>
          <a:pPr algn="l"/>
          <a:endParaRPr lang="en-US"/>
        </a:p>
      </dgm:t>
    </dgm:pt>
    <dgm:pt modelId="{4828B299-2EB8-4BEB-8CE7-CD7EF4E82702}">
      <dgm:prSet phldrT="[Text]"/>
      <dgm:spPr/>
      <dgm:t>
        <a:bodyPr/>
        <a:lstStyle/>
        <a:p>
          <a:pPr algn="l"/>
          <a:r>
            <a:rPr lang="en-US" dirty="0" err="1" smtClean="0"/>
            <a:t>Thông</a:t>
          </a:r>
          <a:r>
            <a:rPr lang="en-US" dirty="0" smtClean="0"/>
            <a:t> tin </a:t>
          </a:r>
          <a:r>
            <a:rPr lang="en-US" dirty="0" err="1" smtClean="0"/>
            <a:t>về</a:t>
          </a:r>
          <a:r>
            <a:rPr lang="en-US" dirty="0" smtClean="0"/>
            <a:t> </a:t>
          </a:r>
          <a:r>
            <a:rPr lang="en-US" dirty="0" err="1" smtClean="0"/>
            <a:t>khách</a:t>
          </a:r>
          <a:r>
            <a:rPr lang="en-US" dirty="0" smtClean="0"/>
            <a:t> </a:t>
          </a:r>
          <a:r>
            <a:rPr lang="en-US" dirty="0" err="1" smtClean="0"/>
            <a:t>hàng</a:t>
          </a:r>
          <a:endParaRPr lang="en-US" dirty="0"/>
        </a:p>
      </dgm:t>
    </dgm:pt>
    <dgm:pt modelId="{8F6CE8D1-1196-4DB7-B276-3D7C8AC817D1}" type="sibTrans" cxnId="{23E7383C-C3FD-4FB4-AF53-2D86AEA04619}">
      <dgm:prSet/>
      <dgm:spPr/>
      <dgm:t>
        <a:bodyPr/>
        <a:lstStyle/>
        <a:p>
          <a:pPr algn="l"/>
          <a:endParaRPr lang="en-US"/>
        </a:p>
      </dgm:t>
    </dgm:pt>
    <dgm:pt modelId="{880445F6-1A39-48FE-94B4-A1420E8B02C9}" type="parTrans" cxnId="{23E7383C-C3FD-4FB4-AF53-2D86AEA04619}">
      <dgm:prSet/>
      <dgm:spPr/>
      <dgm:t>
        <a:bodyPr/>
        <a:lstStyle/>
        <a:p>
          <a:pPr algn="l"/>
          <a:endParaRPr lang="en-US"/>
        </a:p>
      </dgm:t>
    </dgm:pt>
    <dgm:pt modelId="{90C8669A-EE84-4F94-AB39-2CC48AAFC25D}" type="pres">
      <dgm:prSet presAssocID="{0FF05574-5277-487A-BF4C-82E3E258439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A9235B-BA9D-4493-9468-29CEF4EBD8E1}" type="pres">
      <dgm:prSet presAssocID="{94E9248C-3B1D-42B8-89A2-E392C48F822D}" presName="linNode" presStyleCnt="0"/>
      <dgm:spPr/>
    </dgm:pt>
    <dgm:pt modelId="{35D4FF3F-C168-4A20-8F82-C6236E402D66}" type="pres">
      <dgm:prSet presAssocID="{94E9248C-3B1D-42B8-89A2-E392C48F822D}" presName="parTx" presStyleLbl="revTx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C2CBD4-31BC-4422-A109-79DCB4B2867E}" type="pres">
      <dgm:prSet presAssocID="{94E9248C-3B1D-42B8-89A2-E392C48F822D}" presName="bracket" presStyleLbl="parChTrans1D1" presStyleIdx="0" presStyleCnt="2"/>
      <dgm:spPr/>
    </dgm:pt>
    <dgm:pt modelId="{AF355EA6-BA1B-47A3-92C9-72AF3E9BEAFA}" type="pres">
      <dgm:prSet presAssocID="{94E9248C-3B1D-42B8-89A2-E392C48F822D}" presName="spH" presStyleCnt="0"/>
      <dgm:spPr/>
    </dgm:pt>
    <dgm:pt modelId="{1F6C7E88-95F3-46DA-88BA-78050A32AEA5}" type="pres">
      <dgm:prSet presAssocID="{94E9248C-3B1D-42B8-89A2-E392C48F822D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74A9AC-908B-40C4-9080-186DF9D6DCDF}" type="pres">
      <dgm:prSet presAssocID="{A37B02BF-5DB5-4984-B153-C8AB2B03C2D5}" presName="spV" presStyleCnt="0"/>
      <dgm:spPr/>
    </dgm:pt>
    <dgm:pt modelId="{2A1F365C-9CAD-491D-9EAE-8F79CE887D05}" type="pres">
      <dgm:prSet presAssocID="{3790CB39-F921-451F-A4A6-DA527D1E1DAF}" presName="linNode" presStyleCnt="0"/>
      <dgm:spPr/>
    </dgm:pt>
    <dgm:pt modelId="{70D9299E-BB17-41AA-BC34-F461DF1F8214}" type="pres">
      <dgm:prSet presAssocID="{3790CB39-F921-451F-A4A6-DA527D1E1DAF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D8BE22-1B95-48F5-8BEF-98350034A2CD}" type="pres">
      <dgm:prSet presAssocID="{3790CB39-F921-451F-A4A6-DA527D1E1DAF}" presName="bracket" presStyleLbl="parChTrans1D1" presStyleIdx="1" presStyleCnt="2"/>
      <dgm:spPr/>
    </dgm:pt>
    <dgm:pt modelId="{C135DE89-33B3-4ABF-9687-7964F4BCD49F}" type="pres">
      <dgm:prSet presAssocID="{3790CB39-F921-451F-A4A6-DA527D1E1DAF}" presName="spH" presStyleCnt="0"/>
      <dgm:spPr/>
    </dgm:pt>
    <dgm:pt modelId="{4C3228AE-153B-4911-BBFC-AFD8A9535EEF}" type="pres">
      <dgm:prSet presAssocID="{3790CB39-F921-451F-A4A6-DA527D1E1DAF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E25249-B670-49F2-A2CE-B9CBD746AC3D}" type="presOf" srcId="{A5ECAA9B-8B63-497E-BCD4-57C944226537}" destId="{1F6C7E88-95F3-46DA-88BA-78050A32AEA5}" srcOrd="0" destOrd="0" presId="urn:diagrams.loki3.com/BracketList"/>
    <dgm:cxn modelId="{11FC1536-8FD2-4F9B-927C-E779E920E386}" type="presOf" srcId="{94E9248C-3B1D-42B8-89A2-E392C48F822D}" destId="{35D4FF3F-C168-4A20-8F82-C6236E402D66}" srcOrd="0" destOrd="0" presId="urn:diagrams.loki3.com/BracketList"/>
    <dgm:cxn modelId="{DFDA2B97-F22A-4F1E-B224-D3BBDF73B6F6}" type="presOf" srcId="{4828B299-2EB8-4BEB-8CE7-CD7EF4E82702}" destId="{4C3228AE-153B-4911-BBFC-AFD8A9535EEF}" srcOrd="0" destOrd="0" presId="urn:diagrams.loki3.com/BracketList"/>
    <dgm:cxn modelId="{12B8E6D0-B2F3-4AEC-B3F9-21A6EF8AFD17}" srcId="{0FF05574-5277-487A-BF4C-82E3E2584396}" destId="{94E9248C-3B1D-42B8-89A2-E392C48F822D}" srcOrd="0" destOrd="0" parTransId="{EAD09CD5-EAF8-41B4-AF8E-FECB67EF497D}" sibTransId="{A37B02BF-5DB5-4984-B153-C8AB2B03C2D5}"/>
    <dgm:cxn modelId="{A95FF00E-0652-4B82-84A1-F621D80FFA8E}" type="presOf" srcId="{0FF05574-5277-487A-BF4C-82E3E2584396}" destId="{90C8669A-EE84-4F94-AB39-2CC48AAFC25D}" srcOrd="0" destOrd="0" presId="urn:diagrams.loki3.com/BracketList"/>
    <dgm:cxn modelId="{4612FBCF-A37B-4947-B952-4D23AE07F5F4}" srcId="{0FF05574-5277-487A-BF4C-82E3E2584396}" destId="{3790CB39-F921-451F-A4A6-DA527D1E1DAF}" srcOrd="1" destOrd="0" parTransId="{12C5E124-4130-425E-B102-837DB0555985}" sibTransId="{DBEA3E82-9653-4B6F-8E19-8C75276238D7}"/>
    <dgm:cxn modelId="{62B9DE8E-F47B-4D04-9B76-5AE6ED4B11F4}" type="presOf" srcId="{3790CB39-F921-451F-A4A6-DA527D1E1DAF}" destId="{70D9299E-BB17-41AA-BC34-F461DF1F8214}" srcOrd="0" destOrd="0" presId="urn:diagrams.loki3.com/BracketList"/>
    <dgm:cxn modelId="{23E7383C-C3FD-4FB4-AF53-2D86AEA04619}" srcId="{3790CB39-F921-451F-A4A6-DA527D1E1DAF}" destId="{4828B299-2EB8-4BEB-8CE7-CD7EF4E82702}" srcOrd="0" destOrd="0" parTransId="{880445F6-1A39-48FE-94B4-A1420E8B02C9}" sibTransId="{8F6CE8D1-1196-4DB7-B276-3D7C8AC817D1}"/>
    <dgm:cxn modelId="{A1355C02-51A6-40F9-936A-AD09827F4B62}" srcId="{94E9248C-3B1D-42B8-89A2-E392C48F822D}" destId="{A5ECAA9B-8B63-497E-BCD4-57C944226537}" srcOrd="0" destOrd="0" parTransId="{EE593EB8-120F-477A-BB75-550C4A37670B}" sibTransId="{11B9CD67-3291-4FF9-A15A-17DBE9D73CDD}"/>
    <dgm:cxn modelId="{A3CA1219-B838-434E-8089-A7179722B30C}" type="presParOf" srcId="{90C8669A-EE84-4F94-AB39-2CC48AAFC25D}" destId="{86A9235B-BA9D-4493-9468-29CEF4EBD8E1}" srcOrd="0" destOrd="0" presId="urn:diagrams.loki3.com/BracketList"/>
    <dgm:cxn modelId="{F90C0F94-F9A0-422F-87AC-D7EDFB76C292}" type="presParOf" srcId="{86A9235B-BA9D-4493-9468-29CEF4EBD8E1}" destId="{35D4FF3F-C168-4A20-8F82-C6236E402D66}" srcOrd="0" destOrd="0" presId="urn:diagrams.loki3.com/BracketList"/>
    <dgm:cxn modelId="{660EDA5F-AE57-4B0D-A872-FF4269E025B7}" type="presParOf" srcId="{86A9235B-BA9D-4493-9468-29CEF4EBD8E1}" destId="{D2C2CBD4-31BC-4422-A109-79DCB4B2867E}" srcOrd="1" destOrd="0" presId="urn:diagrams.loki3.com/BracketList"/>
    <dgm:cxn modelId="{5E020ACB-F4C0-4B56-819B-D54B3CCF56FD}" type="presParOf" srcId="{86A9235B-BA9D-4493-9468-29CEF4EBD8E1}" destId="{AF355EA6-BA1B-47A3-92C9-72AF3E9BEAFA}" srcOrd="2" destOrd="0" presId="urn:diagrams.loki3.com/BracketList"/>
    <dgm:cxn modelId="{9C05EC00-9F14-479B-BFAF-B9C9B395C5AA}" type="presParOf" srcId="{86A9235B-BA9D-4493-9468-29CEF4EBD8E1}" destId="{1F6C7E88-95F3-46DA-88BA-78050A32AEA5}" srcOrd="3" destOrd="0" presId="urn:diagrams.loki3.com/BracketList"/>
    <dgm:cxn modelId="{DF0EB97A-D874-4F54-A776-4D4072BA4035}" type="presParOf" srcId="{90C8669A-EE84-4F94-AB39-2CC48AAFC25D}" destId="{C674A9AC-908B-40C4-9080-186DF9D6DCDF}" srcOrd="1" destOrd="0" presId="urn:diagrams.loki3.com/BracketList"/>
    <dgm:cxn modelId="{A618B20B-78AD-42FB-B950-73D7457FD54A}" type="presParOf" srcId="{90C8669A-EE84-4F94-AB39-2CC48AAFC25D}" destId="{2A1F365C-9CAD-491D-9EAE-8F79CE887D05}" srcOrd="2" destOrd="0" presId="urn:diagrams.loki3.com/BracketList"/>
    <dgm:cxn modelId="{2D65B987-50C7-4B41-BB1C-E20512DF1D57}" type="presParOf" srcId="{2A1F365C-9CAD-491D-9EAE-8F79CE887D05}" destId="{70D9299E-BB17-41AA-BC34-F461DF1F8214}" srcOrd="0" destOrd="0" presId="urn:diagrams.loki3.com/BracketList"/>
    <dgm:cxn modelId="{09402D86-3190-496F-AEC4-3618FE427CB9}" type="presParOf" srcId="{2A1F365C-9CAD-491D-9EAE-8F79CE887D05}" destId="{EFD8BE22-1B95-48F5-8BEF-98350034A2CD}" srcOrd="1" destOrd="0" presId="urn:diagrams.loki3.com/BracketList"/>
    <dgm:cxn modelId="{173E8401-28CA-4EC2-94E9-6210E584D6EE}" type="presParOf" srcId="{2A1F365C-9CAD-491D-9EAE-8F79CE887D05}" destId="{C135DE89-33B3-4ABF-9687-7964F4BCD49F}" srcOrd="2" destOrd="0" presId="urn:diagrams.loki3.com/BracketList"/>
    <dgm:cxn modelId="{6FF6336E-4E9D-4D66-966B-1EA42E120B97}" type="presParOf" srcId="{2A1F365C-9CAD-491D-9EAE-8F79CE887D05}" destId="{4C3228AE-153B-4911-BBFC-AFD8A9535EEF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4F4104-0F88-4AF0-AC14-595E35284245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D2582A-DCCB-491D-8D9F-EB0E58BDA31C}">
      <dgm:prSet phldrT="[Text]"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5CD8DED0-0AD2-4840-983A-C1BBC1A73AF3}" type="parTrans" cxnId="{37B1DC11-CFBA-48D2-A502-38DB2F3A9E96}">
      <dgm:prSet/>
      <dgm:spPr/>
      <dgm:t>
        <a:bodyPr/>
        <a:lstStyle/>
        <a:p>
          <a:endParaRPr lang="en-US"/>
        </a:p>
      </dgm:t>
    </dgm:pt>
    <dgm:pt modelId="{CD683A33-1F5A-4CF7-8E9C-075061E9F537}" type="sibTrans" cxnId="{37B1DC11-CFBA-48D2-A502-38DB2F3A9E96}">
      <dgm:prSet/>
      <dgm:spPr/>
      <dgm:t>
        <a:bodyPr/>
        <a:lstStyle/>
        <a:p>
          <a:endParaRPr lang="en-US"/>
        </a:p>
      </dgm:t>
    </dgm:pt>
    <dgm:pt modelId="{CAA117EF-2BC2-4118-869B-539FA4D72FAB}">
      <dgm:prSet phldrT="[Text]"/>
      <dgm:spPr/>
      <dgm:t>
        <a:bodyPr/>
        <a:lstStyle/>
        <a:p>
          <a:r>
            <a:rPr lang="vi-V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Họ ten “AAA”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vi-V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SCMND “12345678919”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vi-V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Nơi cấp “hà nội”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vi-V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Sdt “12345678920”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vi-V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Địa chỉ “254 Minh Khai Hai Bà Trưng Hà Nội”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vi-VN" dirty="0" smtClean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/>
            </a:rPr>
            <a:t>Emailphamhuudatk58@gmail.com</a:t>
          </a:r>
          <a:endParaRPr lang="en-US" dirty="0"/>
        </a:p>
      </dgm:t>
    </dgm:pt>
    <dgm:pt modelId="{5899C9E1-335B-40B4-B6B9-406E3E5B58C5}" type="parTrans" cxnId="{0F2C01AD-E599-4006-8A14-21318F7A5C87}">
      <dgm:prSet/>
      <dgm:spPr/>
      <dgm:t>
        <a:bodyPr/>
        <a:lstStyle/>
        <a:p>
          <a:endParaRPr lang="en-US"/>
        </a:p>
      </dgm:t>
    </dgm:pt>
    <dgm:pt modelId="{BC164BD2-7415-4E2D-8BDF-2A3B462C306E}" type="sibTrans" cxnId="{0F2C01AD-E599-4006-8A14-21318F7A5C87}">
      <dgm:prSet/>
      <dgm:spPr/>
      <dgm:t>
        <a:bodyPr/>
        <a:lstStyle/>
        <a:p>
          <a:endParaRPr lang="en-US"/>
        </a:p>
      </dgm:t>
    </dgm:pt>
    <dgm:pt modelId="{01DA705D-E3E0-4FA0-BD77-3CE7B9D92938}">
      <dgm:prSet phldrT="[Text]"/>
      <dgm:spPr/>
      <dgm:t>
        <a:bodyPr/>
        <a:lstStyle/>
        <a:p>
          <a:r>
            <a:rPr lang="en-US" dirty="0" smtClean="0"/>
            <a:t>output</a:t>
          </a:r>
          <a:endParaRPr lang="en-US" dirty="0"/>
        </a:p>
      </dgm:t>
    </dgm:pt>
    <dgm:pt modelId="{2E39563A-536B-47FD-85F9-2C07B3D16591}" type="parTrans" cxnId="{30256A8A-41A0-4B8F-8138-E02117E2DB9B}">
      <dgm:prSet/>
      <dgm:spPr/>
      <dgm:t>
        <a:bodyPr/>
        <a:lstStyle/>
        <a:p>
          <a:endParaRPr lang="en-US"/>
        </a:p>
      </dgm:t>
    </dgm:pt>
    <dgm:pt modelId="{7C5460DF-521E-40E6-9C56-4D32A648F19C}" type="sibTrans" cxnId="{30256A8A-41A0-4B8F-8138-E02117E2DB9B}">
      <dgm:prSet/>
      <dgm:spPr/>
      <dgm:t>
        <a:bodyPr/>
        <a:lstStyle/>
        <a:p>
          <a:endParaRPr lang="en-US"/>
        </a:p>
      </dgm:t>
    </dgm:pt>
    <dgm:pt modelId="{6BE60801-79BD-43FC-8F61-FB8A6C643A3A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Cho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phép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truy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cập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đến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khách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D5095B-5308-48D8-A0C4-83EE2A9FD80F}" type="parTrans" cxnId="{5639FBD7-5FBA-4A42-ABF9-C0754247BF7C}">
      <dgm:prSet/>
      <dgm:spPr/>
      <dgm:t>
        <a:bodyPr/>
        <a:lstStyle/>
        <a:p>
          <a:endParaRPr lang="en-US"/>
        </a:p>
      </dgm:t>
    </dgm:pt>
    <dgm:pt modelId="{0B9DC368-5E18-468E-BC49-300FF13DED7A}" type="sibTrans" cxnId="{5639FBD7-5FBA-4A42-ABF9-C0754247BF7C}">
      <dgm:prSet/>
      <dgm:spPr/>
      <dgm:t>
        <a:bodyPr/>
        <a:lstStyle/>
        <a:p>
          <a:endParaRPr lang="en-US"/>
        </a:p>
      </dgm:t>
    </dgm:pt>
    <dgm:pt modelId="{0F2A0654-5A47-472A-938D-B8D37404745A}" type="pres">
      <dgm:prSet presAssocID="{7A4F4104-0F88-4AF0-AC14-595E3528424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ADA795-2209-4B54-965C-44A16CDA71AF}" type="pres">
      <dgm:prSet presAssocID="{D7D2582A-DCCB-491D-8D9F-EB0E58BDA31C}" presName="linNode" presStyleCnt="0"/>
      <dgm:spPr/>
    </dgm:pt>
    <dgm:pt modelId="{D3F986F7-B574-4322-B3E6-6510253C8053}" type="pres">
      <dgm:prSet presAssocID="{D7D2582A-DCCB-491D-8D9F-EB0E58BDA31C}" presName="parTx" presStyleLbl="revTx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897E3-3AB6-4914-BFB3-F02A014F4F9F}" type="pres">
      <dgm:prSet presAssocID="{D7D2582A-DCCB-491D-8D9F-EB0E58BDA31C}" presName="bracket" presStyleLbl="parChTrans1D1" presStyleIdx="0" presStyleCnt="2"/>
      <dgm:spPr/>
    </dgm:pt>
    <dgm:pt modelId="{14417763-4D92-4066-ACDB-C4D1499B0428}" type="pres">
      <dgm:prSet presAssocID="{D7D2582A-DCCB-491D-8D9F-EB0E58BDA31C}" presName="spH" presStyleCnt="0"/>
      <dgm:spPr/>
    </dgm:pt>
    <dgm:pt modelId="{2E0D6CD4-5D84-4FF5-B2EE-88263560274F}" type="pres">
      <dgm:prSet presAssocID="{D7D2582A-DCCB-491D-8D9F-EB0E58BDA31C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25F653-3495-4C91-987B-53C02AFDECD4}" type="pres">
      <dgm:prSet presAssocID="{CD683A33-1F5A-4CF7-8E9C-075061E9F537}" presName="spV" presStyleCnt="0"/>
      <dgm:spPr/>
    </dgm:pt>
    <dgm:pt modelId="{12F43F97-F628-461C-8920-4B803CD7FC56}" type="pres">
      <dgm:prSet presAssocID="{01DA705D-E3E0-4FA0-BD77-3CE7B9D92938}" presName="linNode" presStyleCnt="0"/>
      <dgm:spPr/>
    </dgm:pt>
    <dgm:pt modelId="{D4C7254E-3E9F-46A7-921F-2030CF6C538A}" type="pres">
      <dgm:prSet presAssocID="{01DA705D-E3E0-4FA0-BD77-3CE7B9D92938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F64B1B-FFE9-4B01-9B89-CE78274D4866}" type="pres">
      <dgm:prSet presAssocID="{01DA705D-E3E0-4FA0-BD77-3CE7B9D92938}" presName="bracket" presStyleLbl="parChTrans1D1" presStyleIdx="1" presStyleCnt="2"/>
      <dgm:spPr/>
    </dgm:pt>
    <dgm:pt modelId="{CA377691-0034-4570-9B33-8932DAB55048}" type="pres">
      <dgm:prSet presAssocID="{01DA705D-E3E0-4FA0-BD77-3CE7B9D92938}" presName="spH" presStyleCnt="0"/>
      <dgm:spPr/>
    </dgm:pt>
    <dgm:pt modelId="{B6EDE82A-8CC2-4B9C-AFC6-B4B04E522700}" type="pres">
      <dgm:prSet presAssocID="{01DA705D-E3E0-4FA0-BD77-3CE7B9D92938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2C01AD-E599-4006-8A14-21318F7A5C87}" srcId="{D7D2582A-DCCB-491D-8D9F-EB0E58BDA31C}" destId="{CAA117EF-2BC2-4118-869B-539FA4D72FAB}" srcOrd="0" destOrd="0" parTransId="{5899C9E1-335B-40B4-B6B9-406E3E5B58C5}" sibTransId="{BC164BD2-7415-4E2D-8BDF-2A3B462C306E}"/>
    <dgm:cxn modelId="{37B1DC11-CFBA-48D2-A502-38DB2F3A9E96}" srcId="{7A4F4104-0F88-4AF0-AC14-595E35284245}" destId="{D7D2582A-DCCB-491D-8D9F-EB0E58BDA31C}" srcOrd="0" destOrd="0" parTransId="{5CD8DED0-0AD2-4840-983A-C1BBC1A73AF3}" sibTransId="{CD683A33-1F5A-4CF7-8E9C-075061E9F537}"/>
    <dgm:cxn modelId="{067F29A7-EFB8-4139-A2AD-7DF53CBA98BC}" type="presOf" srcId="{D7D2582A-DCCB-491D-8D9F-EB0E58BDA31C}" destId="{D3F986F7-B574-4322-B3E6-6510253C8053}" srcOrd="0" destOrd="0" presId="urn:diagrams.loki3.com/BracketList"/>
    <dgm:cxn modelId="{30256A8A-41A0-4B8F-8138-E02117E2DB9B}" srcId="{7A4F4104-0F88-4AF0-AC14-595E35284245}" destId="{01DA705D-E3E0-4FA0-BD77-3CE7B9D92938}" srcOrd="1" destOrd="0" parTransId="{2E39563A-536B-47FD-85F9-2C07B3D16591}" sibTransId="{7C5460DF-521E-40E6-9C56-4D32A648F19C}"/>
    <dgm:cxn modelId="{5639FBD7-5FBA-4A42-ABF9-C0754247BF7C}" srcId="{01DA705D-E3E0-4FA0-BD77-3CE7B9D92938}" destId="{6BE60801-79BD-43FC-8F61-FB8A6C643A3A}" srcOrd="0" destOrd="0" parTransId="{E2D5095B-5308-48D8-A0C4-83EE2A9FD80F}" sibTransId="{0B9DC368-5E18-468E-BC49-300FF13DED7A}"/>
    <dgm:cxn modelId="{EDD43B2F-D1E2-4EB0-9368-35AF3077DF10}" type="presOf" srcId="{6BE60801-79BD-43FC-8F61-FB8A6C643A3A}" destId="{B6EDE82A-8CC2-4B9C-AFC6-B4B04E522700}" srcOrd="0" destOrd="0" presId="urn:diagrams.loki3.com/BracketList"/>
    <dgm:cxn modelId="{A1786E9A-E9EA-4D82-9F96-4E8340CB91C6}" type="presOf" srcId="{7A4F4104-0F88-4AF0-AC14-595E35284245}" destId="{0F2A0654-5A47-472A-938D-B8D37404745A}" srcOrd="0" destOrd="0" presId="urn:diagrams.loki3.com/BracketList"/>
    <dgm:cxn modelId="{C14B4247-384C-4D8E-A0B5-508A191927ED}" type="presOf" srcId="{CAA117EF-2BC2-4118-869B-539FA4D72FAB}" destId="{2E0D6CD4-5D84-4FF5-B2EE-88263560274F}" srcOrd="0" destOrd="0" presId="urn:diagrams.loki3.com/BracketList"/>
    <dgm:cxn modelId="{AEA4708C-00E4-4D75-B97D-9CCD8FC219E2}" type="presOf" srcId="{01DA705D-E3E0-4FA0-BD77-3CE7B9D92938}" destId="{D4C7254E-3E9F-46A7-921F-2030CF6C538A}" srcOrd="0" destOrd="0" presId="urn:diagrams.loki3.com/BracketList"/>
    <dgm:cxn modelId="{E3B875B7-A3A3-4F27-9975-7D5A991807C3}" type="presParOf" srcId="{0F2A0654-5A47-472A-938D-B8D37404745A}" destId="{05ADA795-2209-4B54-965C-44A16CDA71AF}" srcOrd="0" destOrd="0" presId="urn:diagrams.loki3.com/BracketList"/>
    <dgm:cxn modelId="{0425BF0A-5EF6-4743-A3A8-FE372FE036E2}" type="presParOf" srcId="{05ADA795-2209-4B54-965C-44A16CDA71AF}" destId="{D3F986F7-B574-4322-B3E6-6510253C8053}" srcOrd="0" destOrd="0" presId="urn:diagrams.loki3.com/BracketList"/>
    <dgm:cxn modelId="{DD0FEB01-A042-4852-8350-4949C84F37D7}" type="presParOf" srcId="{05ADA795-2209-4B54-965C-44A16CDA71AF}" destId="{DC7897E3-3AB6-4914-BFB3-F02A014F4F9F}" srcOrd="1" destOrd="0" presId="urn:diagrams.loki3.com/BracketList"/>
    <dgm:cxn modelId="{1B0222AA-16C2-4486-B956-F56F232F4962}" type="presParOf" srcId="{05ADA795-2209-4B54-965C-44A16CDA71AF}" destId="{14417763-4D92-4066-ACDB-C4D1499B0428}" srcOrd="2" destOrd="0" presId="urn:diagrams.loki3.com/BracketList"/>
    <dgm:cxn modelId="{2121EE35-88B7-4C38-B809-9F03D296635D}" type="presParOf" srcId="{05ADA795-2209-4B54-965C-44A16CDA71AF}" destId="{2E0D6CD4-5D84-4FF5-B2EE-88263560274F}" srcOrd="3" destOrd="0" presId="urn:diagrams.loki3.com/BracketList"/>
    <dgm:cxn modelId="{E1E02D7A-FA07-4B0D-9129-2A34D3BC03E5}" type="presParOf" srcId="{0F2A0654-5A47-472A-938D-B8D37404745A}" destId="{5D25F653-3495-4C91-987B-53C02AFDECD4}" srcOrd="1" destOrd="0" presId="urn:diagrams.loki3.com/BracketList"/>
    <dgm:cxn modelId="{BA17DAFD-220A-41D6-A6E8-8FE85B8C10B0}" type="presParOf" srcId="{0F2A0654-5A47-472A-938D-B8D37404745A}" destId="{12F43F97-F628-461C-8920-4B803CD7FC56}" srcOrd="2" destOrd="0" presId="urn:diagrams.loki3.com/BracketList"/>
    <dgm:cxn modelId="{EAC71977-BC17-40E9-BEBA-148F15CDA91A}" type="presParOf" srcId="{12F43F97-F628-461C-8920-4B803CD7FC56}" destId="{D4C7254E-3E9F-46A7-921F-2030CF6C538A}" srcOrd="0" destOrd="0" presId="urn:diagrams.loki3.com/BracketList"/>
    <dgm:cxn modelId="{9AB04BD9-F70C-466C-A773-D20BD3C8299A}" type="presParOf" srcId="{12F43F97-F628-461C-8920-4B803CD7FC56}" destId="{FBF64B1B-FFE9-4B01-9B89-CE78274D4866}" srcOrd="1" destOrd="0" presId="urn:diagrams.loki3.com/BracketList"/>
    <dgm:cxn modelId="{0D708177-B225-44C5-96C9-6565F4F3DE0C}" type="presParOf" srcId="{12F43F97-F628-461C-8920-4B803CD7FC56}" destId="{CA377691-0034-4570-9B33-8932DAB55048}" srcOrd="2" destOrd="0" presId="urn:diagrams.loki3.com/BracketList"/>
    <dgm:cxn modelId="{35449512-F5FB-4A0A-8595-A9F44BEC52DA}" type="presParOf" srcId="{12F43F97-F628-461C-8920-4B803CD7FC56}" destId="{B6EDE82A-8CC2-4B9C-AFC6-B4B04E522700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B99D4-4707-488C-9BBC-7CDDCA080876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EA22E-A3E0-4523-A04D-F605A2E17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91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EA22E-A3E0-4523-A04D-F605A2E175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78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5B01-DCDD-4203-B217-A4307B76A8D2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CÔNG NGHỆ PHẦN MỀM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F47E-5B79-4277-BFE9-0C4FA99D7D3F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CÔNG NGHỆ PHẦN MỀM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B9F8-1775-496E-897B-2458DA061091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CÔNG NGHỆ PHẦN MỀM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C030-7BB8-46E3-8DE8-A41AB685C150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CÔNG NGHỆ PHẦN MỀM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D4E4-208F-4B6C-B960-35D77CE05D0E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CÔNG NGHỆ PHẦN MỀM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588A-59B8-4611-B12F-00A94B42AE90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CÔNG NGHỆ PHẦN MỀM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5E9F-F0C6-4F55-9286-D39EC455C930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CÔNG NGHỆ PHẦN MỀM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8E4B-537A-4D06-AEEF-00E8D684FFC9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CÔNG NGHỆ PHẦN MỀM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9EFD-49B8-4702-9456-B05F665250F9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CÔNG NGHỆ PHẦN MỀM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EA8F-26EF-4CB6-8787-486C71368F56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CÔNG NGHỆ PHẦN MỀM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7BB3-A240-4710-8641-B0EFB1E88965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CÔNG NGHỆ PHẦN MỀM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9757-4D46-4F19-B238-58C8B39CA615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CÔNG NGHỆ PHẦN MỀM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53F4-9030-4861-BE83-DCF6E77604C7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CÔNG NGHỆ PHẦN MỀM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3EDA-E5CA-4794-B35A-70473A8C684C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CÔNG NGHỆ PHẦN MỀM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67B8-F2D0-4249-8AD4-27D0BC530399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CÔNG NGHỆ PHẦN MỀM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6545-85BD-459D-92A3-DA98ED539642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CÔNG NGHỆ PHẦN MỀM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A36-D29B-48A8-BF0F-1946B4AA2E29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CÔNG NGHỆ PHẦN MỀM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6C5AABD-12C8-4350-9BF0-F80D0A356F10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NHẬP MÔN CÔNG NGHỆ PHẦN MỀM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102" y="309112"/>
            <a:ext cx="8689976" cy="250921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 MÔN CÔNG NGHỆ PHẦN MỀM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090930"/>
            <a:ext cx="8689976" cy="2166870"/>
          </a:xfrm>
        </p:spPr>
        <p:txBody>
          <a:bodyPr>
            <a:normAutofit fontScale="70000" lnSpcReduction="20000"/>
          </a:bodyPr>
          <a:lstStyle/>
          <a:p>
            <a:r>
              <a:rPr lang="en-US" sz="38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7: </a:t>
            </a:r>
            <a:r>
              <a:rPr lang="en-US" sz="38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TẢ </a:t>
            </a:r>
            <a:r>
              <a:rPr lang="en-US" sz="38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8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3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3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sz="3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3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bay Online</a:t>
            </a:r>
          </a:p>
          <a:p>
            <a:endParaRPr lang="en-US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tùng</a:t>
            </a:r>
            <a:endParaRPr lang="en-US" sz="3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CÔNG NGHỆ PHẦN MỀM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1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57577"/>
            <a:ext cx="10364451" cy="888643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940158"/>
            <a:ext cx="10363826" cy="5112912"/>
          </a:xfrm>
        </p:spPr>
        <p:txBody>
          <a:bodyPr>
            <a:normAutofit fontScale="77500" lnSpcReduction="20000"/>
          </a:bodyPr>
          <a:lstStyle/>
          <a:p>
            <a:r>
              <a:rPr lang="vi-VN" dirty="0"/>
              <a:t>Private void hoan_Tat(java.awt.event.ActionEvent evt) {//GEN-               FIRST:event_hoan_Tat</a:t>
            </a:r>
            <a:endParaRPr lang="en-US" dirty="0"/>
          </a:p>
          <a:p>
            <a:r>
              <a:rPr lang="vi-VN" dirty="0"/>
              <a:t>int e = 0;</a:t>
            </a:r>
            <a:endParaRPr lang="en-US" dirty="0"/>
          </a:p>
          <a:p>
            <a:r>
              <a:rPr lang="vi-VN" dirty="0"/>
              <a:t>     for (int i = 0; i &lt; list1.size(); i++) {</a:t>
            </a:r>
            <a:endParaRPr lang="en-US" dirty="0"/>
          </a:p>
          <a:p>
            <a:r>
              <a:rPr lang="vi-VN" dirty="0"/>
              <a:t>           if (list1.get(i).getiD().equals(CMTND.getText().trim())) {</a:t>
            </a:r>
            <a:endParaRPr lang="en-US" dirty="0"/>
          </a:p>
          <a:p>
            <a:r>
              <a:rPr lang="vi-VN" dirty="0"/>
              <a:t>               JOptionPane.showMessageDialog(this, "khách hàng quen !!!");</a:t>
            </a:r>
            <a:endParaRPr lang="en-US" dirty="0"/>
          </a:p>
          <a:p>
            <a:r>
              <a:rPr lang="vi-VN" dirty="0"/>
              <a:t>               Ho_Ten.setText(list1.get(i).getTenKhach());</a:t>
            </a:r>
            <a:endParaRPr lang="en-US" dirty="0"/>
          </a:p>
          <a:p>
            <a:r>
              <a:rPr lang="vi-VN" dirty="0"/>
              <a:t>               ComBox_ThanhP.setSelectedItem(list1.get(i).getNoiCap());</a:t>
            </a:r>
            <a:endParaRPr lang="en-US" dirty="0"/>
          </a:p>
          <a:p>
            <a:r>
              <a:rPr lang="vi-VN" dirty="0"/>
              <a:t>               SDT.setText(list1.get(i).getSoDienThoai());</a:t>
            </a:r>
            <a:endParaRPr lang="en-US" dirty="0"/>
          </a:p>
          <a:p>
            <a:r>
              <a:rPr lang="vi-VN" dirty="0"/>
              <a:t>                Dia_Chi_Nha.setText(list1.get(i).getDiaChiNha());</a:t>
            </a:r>
            <a:endParaRPr lang="en-US" dirty="0"/>
          </a:p>
          <a:p>
            <a:r>
              <a:rPr lang="vi-VN" dirty="0"/>
              <a:t>                Dia_Chi_Mail.setText(list1.get(i).getEmail());</a:t>
            </a:r>
            <a:endParaRPr lang="en-US" dirty="0"/>
          </a:p>
          <a:p>
            <a:r>
              <a:rPr lang="vi-VN" dirty="0"/>
              <a:t>              e = 1;</a:t>
            </a:r>
            <a:endParaRPr lang="en-US" dirty="0"/>
          </a:p>
          <a:p>
            <a:r>
              <a:rPr lang="en-US" dirty="0"/>
              <a:t>            }</a:t>
            </a:r>
          </a:p>
          <a:p>
            <a:r>
              <a:rPr lang="vi-VN" dirty="0"/>
              <a:t>       }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CÔNG NGHỆ PHẦN MỀM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4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96214"/>
            <a:ext cx="10364451" cy="1043189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 THỬ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120463"/>
            <a:ext cx="10363826" cy="46836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 THỬ HỘP ĐEN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CÔNG NGHỆ PHẦN MỀM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02152434"/>
              </p:ext>
            </p:extLst>
          </p:nvPr>
        </p:nvGraphicFramePr>
        <p:xfrm>
          <a:off x="759854" y="1339403"/>
          <a:ext cx="9753530" cy="4543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3434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96215"/>
            <a:ext cx="10364451" cy="96591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 THỬ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120462"/>
            <a:ext cx="10363826" cy="46707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 THỬ HỘP TRẮNG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CÔNG NGHỆ PHẦN MỀM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318112124"/>
              </p:ext>
            </p:extLst>
          </p:nvPr>
        </p:nvGraphicFramePr>
        <p:xfrm>
          <a:off x="1017431" y="1519707"/>
          <a:ext cx="9495954" cy="4618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672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17430" y="2214694"/>
            <a:ext cx="10260169" cy="3576505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20130364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20130864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20131616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Yến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20134713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Phùng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20130442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CÔNG NGHỆ PHẦN MỀM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57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VỀ ĐỀ 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09104"/>
            <a:ext cx="10363826" cy="37820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bay online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bay</a:t>
            </a:r>
          </a:p>
          <a:p>
            <a:pPr lvl="0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bay</a:t>
            </a:r>
          </a:p>
          <a:p>
            <a:pPr lvl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CÔNG NGHỆ PHẦN MỀM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72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 TẢ YÊU CẦU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214694"/>
            <a:ext cx="10363826" cy="35765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CÁC CHỨC NĂNG CỦA HỆ THỐNG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bay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bay</a:t>
            </a:r>
          </a:p>
          <a:p>
            <a:pPr marL="228600" lvl="1">
              <a:spcBef>
                <a:spcPts val="1000"/>
              </a:spcBef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CÔNG NGHỆ PHẦN MỀM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22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90152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ĐẶC TẢ YÊU CẦU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901522"/>
            <a:ext cx="10363826" cy="488967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CÔNG CỤ ĐẶC TẢ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LUỒNG DFD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CÔNG NGHỆ PHẦN MỀM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251" y="1803043"/>
            <a:ext cx="9465971" cy="41985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4850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"/>
            <a:ext cx="10364451" cy="106894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ĐẶC TẢ YÊU CẦU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CÔNG NGHỆ PHẦN MỀM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13774" y="759854"/>
            <a:ext cx="10363826" cy="503134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CÁC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CỤ ĐẶC TẢ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LƯỢC ĐỒ MÁY TRẠNG THÁI HỮU HẠN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923" y="1788795"/>
            <a:ext cx="7534141" cy="4094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2901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23916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THIẾT KẾ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184856"/>
            <a:ext cx="10363826" cy="4606343"/>
          </a:xfrm>
        </p:spPr>
        <p:txBody>
          <a:bodyPr/>
          <a:lstStyle/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Diagrams</a:t>
            </a: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CÔNG NGHỆ PHẦN MỀM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584101" y="1596980"/>
            <a:ext cx="8929910" cy="419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18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57577"/>
            <a:ext cx="10364451" cy="95303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THIẾT KẾ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030310"/>
            <a:ext cx="10363826" cy="4971245"/>
          </a:xfrm>
        </p:spPr>
        <p:txBody>
          <a:bodyPr/>
          <a:lstStyle/>
          <a:p>
            <a:pPr lvl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TƯƠNG TÁC CHỨC NĂNG ĐẶT VÉ</a:t>
            </a: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CÔNG NGHỆ PHẦN MỀM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275008" y="2292439"/>
            <a:ext cx="9238377" cy="370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61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"/>
            <a:ext cx="10364451" cy="113334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THIẾT KẾ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772732"/>
            <a:ext cx="10363826" cy="5018467"/>
          </a:xfrm>
        </p:spPr>
        <p:txBody>
          <a:bodyPr/>
          <a:lstStyle/>
          <a:p>
            <a:pPr lvl="0"/>
            <a:r>
              <a:rPr lang="en-US" dirty="0"/>
              <a:t>Class </a:t>
            </a:r>
            <a:r>
              <a:rPr lang="en-US" dirty="0" smtClean="0"/>
              <a:t>Diagrams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CÔNG NGHỆ PHẦN MỀM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03797" y="1352282"/>
            <a:ext cx="8693240" cy="453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7710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249</TotalTime>
  <Words>514</Words>
  <Application>Microsoft Office PowerPoint</Application>
  <PresentationFormat>Widescreen</PresentationFormat>
  <Paragraphs>89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Tw Cen MT</vt:lpstr>
      <vt:lpstr>Wingdings</vt:lpstr>
      <vt:lpstr>Droplet</vt:lpstr>
      <vt:lpstr>NHẬP MÔN CÔNG NGHỆ PHẦN MỀM</vt:lpstr>
      <vt:lpstr>Nhóm Sinh viên thực hiện</vt:lpstr>
      <vt:lpstr>GIỚI THIỆU VỀ ĐỀ TÀI</vt:lpstr>
      <vt:lpstr>ĐẶC TẢ YÊU CẦU hệ thống</vt:lpstr>
      <vt:lpstr>ĐẶC TẢ YÊU CẦU hệ thống</vt:lpstr>
      <vt:lpstr>ĐẶC TẢ YÊU CẦU hệ thống</vt:lpstr>
      <vt:lpstr>PHÂN TÍCH THIẾT KẾ</vt:lpstr>
      <vt:lpstr>PHÂN TÍCH THIẾT KẾ</vt:lpstr>
      <vt:lpstr>PHÂN TÍCH THIẾT KẾ</vt:lpstr>
      <vt:lpstr>CODE </vt:lpstr>
      <vt:lpstr>KIỂM THỬ</vt:lpstr>
      <vt:lpstr>KIỂM THỬ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NHẬP MÔN CÔNG NGHỆ PHẦN MỀM</dc:title>
  <dc:creator>Ngoc Hoi Vu</dc:creator>
  <cp:lastModifiedBy>Ngoc Hoi Vu</cp:lastModifiedBy>
  <cp:revision>13</cp:revision>
  <dcterms:created xsi:type="dcterms:W3CDTF">2016-01-08T14:44:23Z</dcterms:created>
  <dcterms:modified xsi:type="dcterms:W3CDTF">2016-01-09T07:10:34Z</dcterms:modified>
</cp:coreProperties>
</file>