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FCE4-407C-4FFA-8687-891C617E823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BD2-561A-410B-8255-37BC88148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FCE4-407C-4FFA-8687-891C617E823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BD2-561A-410B-8255-37BC88148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1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FCE4-407C-4FFA-8687-891C617E823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BD2-561A-410B-8255-37BC88148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9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FCE4-407C-4FFA-8687-891C617E823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BD2-561A-410B-8255-37BC88148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FCE4-407C-4FFA-8687-891C617E823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BD2-561A-410B-8255-37BC88148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6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FCE4-407C-4FFA-8687-891C617E823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BD2-561A-410B-8255-37BC88148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FCE4-407C-4FFA-8687-891C617E823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BD2-561A-410B-8255-37BC88148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4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FCE4-407C-4FFA-8687-891C617E823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BD2-561A-410B-8255-37BC88148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FCE4-407C-4FFA-8687-891C617E823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BD2-561A-410B-8255-37BC88148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FCE4-407C-4FFA-8687-891C617E823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BD2-561A-410B-8255-37BC88148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8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FCE4-407C-4FFA-8687-891C617E823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BD2-561A-410B-8255-37BC88148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1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FCE4-407C-4FFA-8687-891C617E823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52BD2-561A-410B-8255-37BC88148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5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9544" y="2089926"/>
            <a:ext cx="7588102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国家储粮粮情分析决策控制平台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27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3" y="329609"/>
            <a:ext cx="10919637" cy="61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404856"/>
            <a:ext cx="11916190" cy="61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81" y="532128"/>
            <a:ext cx="10926458" cy="567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08" y="468086"/>
            <a:ext cx="11382377" cy="59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216841"/>
            <a:ext cx="11757426" cy="611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国家储粮粮情分析决策控制平台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国家储粮粮情分析决策控制平台 </dc:title>
  <dc:creator>李 万涛</dc:creator>
  <cp:lastModifiedBy>李 万涛</cp:lastModifiedBy>
  <cp:revision>4</cp:revision>
  <dcterms:created xsi:type="dcterms:W3CDTF">2019-03-29T13:39:52Z</dcterms:created>
  <dcterms:modified xsi:type="dcterms:W3CDTF">2019-03-29T14:10:15Z</dcterms:modified>
</cp:coreProperties>
</file>