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00" d="100"/>
          <a:sy n="100" d="100"/>
        </p:scale>
        <p:origin x="1950" y="-2220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ntaolee@gmail.com" TargetMode="Externa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yric.github.io/resume" TargetMode="External"/><Relationship Id="rId5" Type="http://schemas.openxmlformats.org/officeDocument/2006/relationships/hyperlink" Target="https://www.github.com/eyric" TargetMode="External"/><Relationship Id="rId4" Type="http://schemas.openxmlformats.org/officeDocument/2006/relationships/hyperlink" Target="https://eyric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90892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硕士（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保送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Top 1%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物流信息化与网络化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本科   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(Top 5%)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  物流工程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316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李万涛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语言进行后端开发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等后端框架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等计算机基础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知识，熟悉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操作系统的使用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StarUML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等工具的使用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数据库的使用，使用过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进行页面的搭建和布局，熟悉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HighCharts.js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Echarts.js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等可视化相关库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weUI.js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，能够流畅阅读英文文档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完成简单的图像处理和视频剪辑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03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 – 2019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年度硕士研究生一等奖学金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– 2018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年度硕士研究生一等奖学金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 – 2017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年度北京邮电大学一等奖学金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2016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年度北京邮电大学二等奖学金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 – 2015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年度北京邮电大学二等奖学金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008161"/>
            <a:ext cx="29971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年创新创业大赛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 Access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参与项目获得软件著作权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参与编写十三五规划教材一部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35353" y="427013"/>
            <a:ext cx="2157068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185-1863-8595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vantaolee@gmail.com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https://eyric.github.io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</a:t>
            </a:r>
            <a:r>
              <a:rPr lang="en-US" altLang="zh-CN" sz="9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github.com/eyric 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5749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713356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2345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5109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6425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791895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2017 - 2020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2013 - 2017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76855"/>
            <a:ext cx="2284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</a:t>
            </a:r>
            <a:r>
              <a:rPr lang="en-US" altLang="zh-CN" sz="8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://eyric.github.io/resume</a:t>
            </a:r>
            <a:endParaRPr lang="en-US" altLang="zh-CN" sz="8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72779" y="925705"/>
            <a:ext cx="16642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&amp; Development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0" cy="1619842"/>
            <a:chOff x="416608" y="3709272"/>
            <a:chExt cx="2867930" cy="1619842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2017.9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222372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储粮粮情分析决策控制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8" y="4236770"/>
              <a:ext cx="55478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负责硬件端实时粮情检测与设备控制开发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平台端实时工艺与工艺推演开发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平台端粮情分析与推理机模块开发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云图模块开发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已封装成插件并开源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888954" y="4236770"/>
              <a:ext cx="59556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Drools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32186" y="4236770"/>
              <a:ext cx="51947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116368" y="4236770"/>
              <a:ext cx="7344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273629"/>
            <a:ext cx="109677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2016.9 - 2017.12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440968"/>
            <a:ext cx="1665841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快玻通虚拟物流信息平台</a:t>
            </a:r>
          </a:p>
        </p:txBody>
      </p:sp>
      <p:sp>
        <p:nvSpPr>
          <p:cNvPr id="79" name="矩形 78"/>
          <p:cNvSpPr/>
          <p:nvPr/>
        </p:nvSpPr>
        <p:spPr>
          <a:xfrm>
            <a:off x="484526" y="5762758"/>
            <a:ext cx="55691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997" y="5993328"/>
            <a:ext cx="2870062" cy="84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负责微信货主端的开发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下单、支付、跟踪、活动等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负责平台端智能配单算法的设计与实现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负责阿里大于短信发送模块开发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49991" y="5762758"/>
            <a:ext cx="597697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480523" y="5762758"/>
            <a:ext cx="470548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83755" y="5762758"/>
            <a:ext cx="72705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6831071"/>
            <a:ext cx="2866088" cy="1214475"/>
            <a:chOff x="418451" y="7819857"/>
            <a:chExt cx="2866088" cy="1214475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2016.3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992579" cy="548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数据采集项目</a:t>
              </a:r>
            </a:p>
            <a:p>
              <a:pPr lvl="0">
                <a:lnSpc>
                  <a:spcPct val="150000"/>
                </a:lnSpc>
              </a:pP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456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、证券、银行、公积金等网站的数据抓取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846347" y="8347355"/>
              <a:ext cx="49553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7598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1413444" y="3686570"/>
            <a:ext cx="854749" cy="17638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主要参与者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389739" y="5324854"/>
            <a:ext cx="854749" cy="17638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项目负责人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82638" y="8126739"/>
            <a:ext cx="2866088" cy="1406835"/>
            <a:chOff x="418451" y="7819857"/>
            <a:chExt cx="2866088" cy="1406835"/>
          </a:xfrm>
        </p:grpSpPr>
        <p:sp>
          <p:nvSpPr>
            <p:cNvPr id="60" name="矩形 59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2015.9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8451" y="8000165"/>
              <a:ext cx="1717137" cy="548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健身房会员管理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</a:p>
            <a:p>
              <a:pPr lvl="0">
                <a:lnSpc>
                  <a:spcPct val="150000"/>
                </a:lnSpc>
              </a:pP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8453" y="8577925"/>
              <a:ext cx="2866086" cy="648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HighCharts.js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进行数据可视化展示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参与排课模块开发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参与私教模块开发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9" name="椭圆 98"/>
          <p:cNvSpPr/>
          <p:nvPr/>
        </p:nvSpPr>
        <p:spPr>
          <a:xfrm flipH="1">
            <a:off x="306539" y="8422963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4414487" y="455557"/>
            <a:ext cx="2157068" cy="2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 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51" y="370856"/>
            <a:ext cx="888764" cy="11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2908</TotalTime>
  <Words>438</Words>
  <Application>Microsoft Office PowerPoint</Application>
  <PresentationFormat>A4 纸张(210x297 毫米)</PresentationFormat>
  <Paragraphs>82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李 万涛</cp:lastModifiedBy>
  <cp:revision>823</cp:revision>
  <dcterms:created xsi:type="dcterms:W3CDTF">2016-02-14T01:21:46Z</dcterms:created>
  <dcterms:modified xsi:type="dcterms:W3CDTF">2019-03-29T12:52:22Z</dcterms:modified>
</cp:coreProperties>
</file>