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DF"/>
    <a:srgbClr val="E9ECFB"/>
    <a:srgbClr val="C0C8F2"/>
    <a:srgbClr val="E0E6F4"/>
    <a:srgbClr val="D9DEF7"/>
    <a:srgbClr val="5FD285"/>
    <a:srgbClr val="29166F"/>
    <a:srgbClr val="7ECAEE"/>
    <a:srgbClr val="7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1" autoAdjust="0"/>
    <p:restoredTop sz="95317" autoAdjust="0"/>
  </p:normalViewPr>
  <p:slideViewPr>
    <p:cSldViewPr snapToGrid="0">
      <p:cViewPr>
        <p:scale>
          <a:sx n="125" d="100"/>
          <a:sy n="125" d="100"/>
        </p:scale>
        <p:origin x="1410" y="-3798"/>
      </p:cViewPr>
      <p:guideLst>
        <p:guide orient="horz" pos="3120"/>
        <p:guide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6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5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6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7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6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6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7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7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antaolee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yric.github.io/resume/" TargetMode="External"/><Relationship Id="rId4" Type="http://schemas.openxmlformats.org/officeDocument/2006/relationships/hyperlink" Target="https://eyric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4931" y="1866115"/>
            <a:ext cx="1908920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硕士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北京邮电大学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物流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  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物流信息化与网络化</a:t>
            </a:r>
            <a:endParaRPr lang="en-US" altLang="zh-CN" sz="9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本科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北京邮电大学  物流工程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1566" y="4992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李万涛</a:t>
            </a:r>
            <a:endParaRPr lang="en-US" altLang="zh-CN" sz="20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56316" y="1669839"/>
            <a:ext cx="29971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能熟练使用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语言进行后端开发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等后端框架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zh-CN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数据结构与算法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等计算机基础知识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StarUML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等工具的使用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数据库的使用，使用过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SqlServer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进行页面的搭建和布局，熟悉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语言，熟悉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HighCharts.js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Echarts.js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等可视化相关库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layUI.js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weUI.js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英语通过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CET4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，能够流畅阅读英文文档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Photoshop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Premiere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完成简单的图像处理和视频剪辑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56316" y="6529649"/>
            <a:ext cx="3136989" cy="1033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 – 2019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年度硕士研究生一等奖学金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 – 2018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年度硕士研究生一等奖学金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 – 2017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年度北京邮电大学一等奖学金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 – 2016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年度北京邮电大学二等奖学金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 – 2015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年度北京邮电大学二等奖学金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56316" y="8008161"/>
            <a:ext cx="2997159" cy="456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北京邮电大学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-2015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年创新创业大赛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IEEE Access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SCI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论文一篇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51236" y="264670"/>
            <a:ext cx="3027639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185-1863-8595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vantaolee@gmail.com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u="sng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</a:t>
            </a:r>
            <a:r>
              <a:rPr lang="en-US" altLang="zh-CN" sz="900" u="sng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://eyric.github.io</a:t>
            </a:r>
            <a:r>
              <a:rPr lang="en-US" altLang="zh-CN" sz="9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en-US" altLang="zh-CN" sz="9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</a:t>
            </a:r>
            <a:r>
              <a:rPr lang="en-US" altLang="zh-CN" sz="9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github.com/eyric </a:t>
            </a:r>
            <a:endParaRPr lang="en-US" altLang="zh-CN" sz="9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8866" y="140246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教育经历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8983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08865" y="312450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89834" y="3400953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41678" y="3526250"/>
            <a:ext cx="0" cy="579448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flipH="1">
            <a:off x="299360" y="3942541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299360" y="5574967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99360" y="7133564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548996" y="623453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获奖记录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29964" y="6510980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548996" y="139764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62996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548996" y="764250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629964" y="791895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043865" y="1812775"/>
            <a:ext cx="0" cy="10520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 flipH="1">
            <a:off x="1001547" y="1962106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 flipH="1">
            <a:off x="1001547" y="2529927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04040" y="1895520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2017 - 2020</a:t>
            </a:r>
            <a:endParaRPr lang="zh-CN" altLang="en-US" sz="1600" dirty="0"/>
          </a:p>
        </p:txBody>
      </p:sp>
      <p:sp>
        <p:nvSpPr>
          <p:cNvPr id="70" name="矩形 69"/>
          <p:cNvSpPr/>
          <p:nvPr/>
        </p:nvSpPr>
        <p:spPr>
          <a:xfrm>
            <a:off x="215659" y="2464375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2013 - 2017</a:t>
            </a:r>
            <a:endParaRPr lang="zh-CN" altLang="en-US" sz="1600" dirty="0"/>
          </a:p>
        </p:txBody>
      </p:sp>
      <p:sp>
        <p:nvSpPr>
          <p:cNvPr id="74" name="文本框 73"/>
          <p:cNvSpPr txBox="1"/>
          <p:nvPr/>
        </p:nvSpPr>
        <p:spPr>
          <a:xfrm>
            <a:off x="2028724" y="9576855"/>
            <a:ext cx="2380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在线版简历：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://eyric.github.io/resume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72463" y="829114"/>
            <a:ext cx="10567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开发实习生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86128" y="3628536"/>
            <a:ext cx="2867930" cy="1599196"/>
            <a:chOff x="416608" y="3709272"/>
            <a:chExt cx="2867930" cy="1599196"/>
          </a:xfrm>
        </p:grpSpPr>
        <p:sp>
          <p:nvSpPr>
            <p:cNvPr id="42" name="矩形 41"/>
            <p:cNvSpPr/>
            <p:nvPr/>
          </p:nvSpPr>
          <p:spPr>
            <a:xfrm>
              <a:off x="416608" y="3709272"/>
              <a:ext cx="1029449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2017.9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2019.3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16608" y="3889580"/>
              <a:ext cx="2223722" cy="334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国家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储粮粮情分析决策控制</a:t>
              </a: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17138" y="4236770"/>
              <a:ext cx="55478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16609" y="4467340"/>
              <a:ext cx="2867929" cy="8411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负责硬件端实时粮情检测与设备控制开发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平台端实时工艺与工艺推演开发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平台端粮情分析与推理机模块开发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云图模块开发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插值算法、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绘图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888954" y="4236770"/>
              <a:ext cx="595564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Drools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532186" y="4236770"/>
              <a:ext cx="519477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116368" y="4236770"/>
              <a:ext cx="734486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Hibernate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383995" y="5273629"/>
            <a:ext cx="1096775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400"/>
              </a:lnSpc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2016.9 - 2017.12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83995" y="5440968"/>
            <a:ext cx="1665841" cy="306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快玻通虚拟物流信息平台</a:t>
            </a:r>
          </a:p>
        </p:txBody>
      </p:sp>
      <p:sp>
        <p:nvSpPr>
          <p:cNvPr id="79" name="矩形 78"/>
          <p:cNvSpPr/>
          <p:nvPr/>
        </p:nvSpPr>
        <p:spPr>
          <a:xfrm>
            <a:off x="484526" y="5762758"/>
            <a:ext cx="556912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83997" y="5993328"/>
            <a:ext cx="2870062" cy="84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负责微信货主端的开发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下单、支付、跟踪、活动等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负责平台端智能配单算法的设计与实现</a:t>
            </a: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负责阿里大于短信发送模块开发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49991" y="5762758"/>
            <a:ext cx="597697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easyUI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480523" y="5762758"/>
            <a:ext cx="470548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083755" y="5762758"/>
            <a:ext cx="727051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7971" y="6831071"/>
            <a:ext cx="2866088" cy="1214475"/>
            <a:chOff x="418451" y="7819857"/>
            <a:chExt cx="2866088" cy="1214475"/>
          </a:xfrm>
        </p:grpSpPr>
        <p:sp>
          <p:nvSpPr>
            <p:cNvPr id="87" name="矩形 86"/>
            <p:cNvSpPr/>
            <p:nvPr/>
          </p:nvSpPr>
          <p:spPr>
            <a:xfrm>
              <a:off x="418451" y="7819857"/>
              <a:ext cx="1029449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2016.3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2016.7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18451" y="8000165"/>
              <a:ext cx="992579" cy="5485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数据采集项目</a:t>
              </a:r>
            </a:p>
            <a:p>
              <a:pPr lvl="0">
                <a:lnSpc>
                  <a:spcPct val="150000"/>
                </a:lnSpc>
              </a:pP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18982" y="8347355"/>
              <a:ext cx="474086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PHP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18453" y="8577925"/>
              <a:ext cx="2866086" cy="456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PHP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P2P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、证券、银行、公积金等网站的数据抓取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1448670" y="7853394"/>
              <a:ext cx="677320" cy="215444"/>
              <a:chOff x="1404917" y="3745442"/>
              <a:chExt cx="677320" cy="215444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1441050" y="3784954"/>
                <a:ext cx="641187" cy="140176"/>
              </a:xfrm>
              <a:prstGeom prst="roundRect">
                <a:avLst>
                  <a:gd name="adj" fmla="val 50000"/>
                </a:avLst>
              </a:prstGeom>
              <a:solidFill>
                <a:srgbClr val="E9E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 smtClean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实习项目</a:t>
                </a:r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404917" y="3745442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1846347" y="8347355"/>
              <a:ext cx="495533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035661" y="8347355"/>
              <a:ext cx="759886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3" name="圆角矩形 72"/>
          <p:cNvSpPr/>
          <p:nvPr/>
        </p:nvSpPr>
        <p:spPr>
          <a:xfrm>
            <a:off x="1413444" y="3686570"/>
            <a:ext cx="854749" cy="17638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主要参与者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1389739" y="5324854"/>
            <a:ext cx="854749" cy="17638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项目负责人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382638" y="8126739"/>
            <a:ext cx="2866088" cy="1406835"/>
            <a:chOff x="418451" y="7819857"/>
            <a:chExt cx="2866088" cy="1406835"/>
          </a:xfrm>
        </p:grpSpPr>
        <p:sp>
          <p:nvSpPr>
            <p:cNvPr id="60" name="矩形 59"/>
            <p:cNvSpPr/>
            <p:nvPr/>
          </p:nvSpPr>
          <p:spPr>
            <a:xfrm>
              <a:off x="418451" y="7819857"/>
              <a:ext cx="1029449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2015.9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2016.3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18451" y="8000165"/>
              <a:ext cx="1717137" cy="5485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健身房会员管理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SaaS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</a:t>
              </a:r>
            </a:p>
            <a:p>
              <a:pPr lvl="0">
                <a:lnSpc>
                  <a:spcPct val="150000"/>
                </a:lnSpc>
              </a:pP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18982" y="8347355"/>
              <a:ext cx="474086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PHP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18453" y="8577925"/>
              <a:ext cx="2866086" cy="648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HighCharts.js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进行数据可视化展示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参与排课模块开发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参与私教模块开发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1448670" y="7853394"/>
              <a:ext cx="677320" cy="215444"/>
              <a:chOff x="1404917" y="3745442"/>
              <a:chExt cx="677320" cy="215444"/>
            </a:xfrm>
          </p:grpSpPr>
          <p:sp>
            <p:nvSpPr>
              <p:cNvPr id="97" name="圆角矩形 96"/>
              <p:cNvSpPr/>
              <p:nvPr/>
            </p:nvSpPr>
            <p:spPr>
              <a:xfrm>
                <a:off x="1441050" y="3784954"/>
                <a:ext cx="641187" cy="140176"/>
              </a:xfrm>
              <a:prstGeom prst="roundRect">
                <a:avLst>
                  <a:gd name="adj" fmla="val 50000"/>
                </a:avLst>
              </a:prstGeom>
              <a:solidFill>
                <a:srgbClr val="E9E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 smtClean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实习项目</a:t>
                </a:r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文本框 97"/>
              <p:cNvSpPr txBox="1"/>
              <p:nvPr/>
            </p:nvSpPr>
            <p:spPr>
              <a:xfrm>
                <a:off x="1404917" y="3745442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矩形 80"/>
            <p:cNvSpPr/>
            <p:nvPr/>
          </p:nvSpPr>
          <p:spPr>
            <a:xfrm>
              <a:off x="1681247" y="8347355"/>
              <a:ext cx="61969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1035661" y="8347355"/>
              <a:ext cx="602993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9" name="椭圆 98"/>
          <p:cNvSpPr/>
          <p:nvPr/>
        </p:nvSpPr>
        <p:spPr>
          <a:xfrm flipH="1">
            <a:off x="306539" y="8422963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1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29166F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2865</TotalTime>
  <Words>406</Words>
  <Application>Microsoft Office PowerPoint</Application>
  <PresentationFormat>A4 纸张(210x297 毫米)</PresentationFormat>
  <Paragraphs>79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李 万涛</cp:lastModifiedBy>
  <cp:revision>812</cp:revision>
  <dcterms:created xsi:type="dcterms:W3CDTF">2016-02-14T01:21:46Z</dcterms:created>
  <dcterms:modified xsi:type="dcterms:W3CDTF">2019-03-20T08:34:30Z</dcterms:modified>
</cp:coreProperties>
</file>