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0324-A2C9-44C8-8FAB-F9EBB3FF3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F6106-3A1A-44A9-9D9D-E9DDA717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1BCC-9900-488C-B01F-47EE9678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8766-12F4-4281-8965-6B5E266CBB8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DFDF-1A70-4D0A-8317-DC785591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8643-196B-4454-8510-A0AB677C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6D2-D05F-4DA6-A4A6-41C77B6E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695F-8454-438C-9E9E-C119DA45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76E40-B7ED-4113-8CD1-F7FD02FC2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72BA-0B43-4F4D-A365-198D81EE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8766-12F4-4281-8965-6B5E266CBB8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E0AD-14D9-43D6-8964-9C291679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544C8-8993-40B8-8398-02F517A5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6D2-D05F-4DA6-A4A6-41C77B6E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ACBC4-9296-417F-8B12-6682106E6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6A4F1-FEF8-4944-82D0-24FFE3B9C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1C16-87A1-40F7-8F9C-C4BD123A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8766-12F4-4281-8965-6B5E266CBB8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B18A-0ED7-4B45-8F5F-BC6A8D1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009D2-3D49-453A-902F-101B7464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6D2-D05F-4DA6-A4A6-41C77B6E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6B8-2174-43E3-B792-374675D7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6B47-408D-40C6-8963-E3770887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6B6B-2C2A-41FC-AA28-669B5EB1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8766-12F4-4281-8965-6B5E266CBB8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70E5-71F8-4C56-A7FA-E4F1D67E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44A04-2D6D-4E16-BB0F-325DB786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6D2-D05F-4DA6-A4A6-41C77B6E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F45F-980B-42CA-98D2-8D568CDA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F8FF3-9EE6-4D4A-A7FC-E6DAB814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6EB9-1E7C-4AF3-B67C-38B6D5FC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8766-12F4-4281-8965-6B5E266CBB8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7FCF-A451-444D-B1F3-2B914916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6000E-6418-431B-89DB-6562C192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6D2-D05F-4DA6-A4A6-41C77B6E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C322-A353-4949-88ED-73EF40C9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08F6-BD5F-4EFB-A854-26AE740C2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2EAFB-54BD-4AF6-9F28-545FB6950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BEA28-0AAE-43BA-9456-8180325B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8766-12F4-4281-8965-6B5E266CBB8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34B2D-EE71-459C-8BF7-655DFFDD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40DB-72FF-4DF1-B4EC-C669FA77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6D2-D05F-4DA6-A4A6-41C77B6E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5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FBDF-CD36-4B82-95B2-2899C2A4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3B0ED-652A-4558-B5C8-34547D79D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A060D-7C9D-4A27-8447-65CB214C0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152C3-5F02-46E4-BF5F-E5AF845E1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608C6-6B92-42F5-9860-C874A9FC1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F095C-4D05-43C9-BE28-4D6D946A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8766-12F4-4281-8965-6B5E266CBB8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C5DBD-6F27-4255-80C9-07AB5410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85B39-0568-4185-8A1E-1AD6D628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6D2-D05F-4DA6-A4A6-41C77B6E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CAAC-2AAB-423D-BBB0-E4AE03F5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01ADC-F01B-49DA-BA54-E5470BFE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8766-12F4-4281-8965-6B5E266CBB8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F9EF3-10BB-478B-8347-ED4B872C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16F13-77B1-4A9D-8BBB-5B89EA29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6D2-D05F-4DA6-A4A6-41C77B6E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82943-3F03-4FEE-8D4F-ED067F44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8766-12F4-4281-8965-6B5E266CBB8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8D80D-5E79-4AED-A5F5-DB4BCDF4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F3EEF-7F2D-4BD6-B482-FDF0EAFA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6D2-D05F-4DA6-A4A6-41C77B6E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A740-681A-47F1-A8FD-840680B7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B5B5-DC51-4CED-A0AB-1AA2D73F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33FFA-B2D6-4650-B9DE-174EE776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4C3AB-9432-4C60-8D65-0EFD14A8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8766-12F4-4281-8965-6B5E266CBB8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CC906-0061-4C2F-9AD2-85CCD6C7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3B8AD-DCBF-4A97-ADBA-8449F8C0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6D2-D05F-4DA6-A4A6-41C77B6E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5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F7DA-2AC0-4C68-BA8B-A8A08F4F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C9EBF-EEE7-4600-8F06-2F5D0CEC5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AE87B-B61D-4478-9120-0E3DED4F4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4E678-AA55-498E-9228-95CDCA24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8766-12F4-4281-8965-6B5E266CBB8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FDE2-0B02-494D-98F0-7E4B20E1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E9576-E316-401D-B797-36052CF2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96D2-D05F-4DA6-A4A6-41C77B6E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CF5E4-C524-4042-BD87-8AB145F8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149E0-68CB-419E-8C86-CE512D06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98BAF-7F8B-4438-BFA8-09127B98F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8766-12F4-4281-8965-6B5E266CBB8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55AF-418D-4293-AD50-6E9D90368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3397-AD43-4802-84F7-E5E555E2E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596D2-D05F-4DA6-A4A6-41C77B6E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5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B707F9B4-2B58-4B66-B2D3-DC1CC53140AF}"/>
              </a:ext>
            </a:extLst>
          </p:cNvPr>
          <p:cNvSpPr/>
          <p:nvPr/>
        </p:nvSpPr>
        <p:spPr>
          <a:xfrm>
            <a:off x="2413000" y="1574800"/>
            <a:ext cx="1231900" cy="1092200"/>
          </a:xfrm>
          <a:prstGeom prst="hexag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Plexus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DB620A-7FF1-4879-A12B-B785F670D7EC}"/>
              </a:ext>
            </a:extLst>
          </p:cNvPr>
          <p:cNvSpPr/>
          <p:nvPr/>
        </p:nvSpPr>
        <p:spPr>
          <a:xfrm>
            <a:off x="4216400" y="1574800"/>
            <a:ext cx="1092201" cy="1092200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74105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6F6E5EE-B10F-40A7-B0ED-FB9FCE0318FC}"/>
              </a:ext>
            </a:extLst>
          </p:cNvPr>
          <p:cNvSpPr/>
          <p:nvPr/>
        </p:nvSpPr>
        <p:spPr>
          <a:xfrm>
            <a:off x="2283458" y="3194595"/>
            <a:ext cx="1092201" cy="1092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Plexus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0067592-65C9-4E3C-A19B-4A66791F05B4}"/>
              </a:ext>
            </a:extLst>
          </p:cNvPr>
          <p:cNvSpPr/>
          <p:nvPr/>
        </p:nvSpPr>
        <p:spPr>
          <a:xfrm>
            <a:off x="2213608" y="1657894"/>
            <a:ext cx="1231900" cy="1092200"/>
          </a:xfrm>
          <a:prstGeom prst="hex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Plexus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26EF08-BA89-4C8E-BB00-886060FCAD91}"/>
              </a:ext>
            </a:extLst>
          </p:cNvPr>
          <p:cNvSpPr/>
          <p:nvPr/>
        </p:nvSpPr>
        <p:spPr>
          <a:xfrm>
            <a:off x="3921759" y="3194595"/>
            <a:ext cx="1092201" cy="1092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Hub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35D9EB0-C741-4C6B-8516-8F83E71C3FD9}"/>
              </a:ext>
            </a:extLst>
          </p:cNvPr>
          <p:cNvSpPr/>
          <p:nvPr/>
        </p:nvSpPr>
        <p:spPr>
          <a:xfrm>
            <a:off x="3851909" y="1657894"/>
            <a:ext cx="1231900" cy="1092200"/>
          </a:xfrm>
          <a:prstGeom prst="hex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Hub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A53812-37C2-44EC-9CB9-D213B9A9E7F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29559" y="2750094"/>
            <a:ext cx="0" cy="444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FB9FEF-5030-4398-93A5-630027CE8FE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67859" y="2750094"/>
            <a:ext cx="1" cy="444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F393398-D252-4846-B11C-C5CF4E644DE9}"/>
              </a:ext>
            </a:extLst>
          </p:cNvPr>
          <p:cNvSpPr/>
          <p:nvPr/>
        </p:nvSpPr>
        <p:spPr>
          <a:xfrm>
            <a:off x="2321557" y="5184500"/>
            <a:ext cx="1092201" cy="1092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5B376D-4187-43D1-865E-E0ED660D80EB}"/>
              </a:ext>
            </a:extLst>
          </p:cNvPr>
          <p:cNvSpPr/>
          <p:nvPr/>
        </p:nvSpPr>
        <p:spPr>
          <a:xfrm>
            <a:off x="3890008" y="5184500"/>
            <a:ext cx="1092201" cy="1092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Unit-1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B2C660-602C-44B0-8BC1-E325FD72FE6E}"/>
              </a:ext>
            </a:extLst>
          </p:cNvPr>
          <p:cNvSpPr/>
          <p:nvPr/>
        </p:nvSpPr>
        <p:spPr>
          <a:xfrm>
            <a:off x="754555" y="5200106"/>
            <a:ext cx="1212601" cy="1092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SimCon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D048A-05FF-4AFE-ADA1-D76F2DD1CFB3}"/>
              </a:ext>
            </a:extLst>
          </p:cNvPr>
          <p:cNvSpPr/>
          <p:nvPr/>
        </p:nvSpPr>
        <p:spPr>
          <a:xfrm>
            <a:off x="5458459" y="5200106"/>
            <a:ext cx="1092201" cy="1092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Unit-N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3CC4EF-D3F3-4FB6-B6BB-5F21F54B840D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3253809" y="4126846"/>
            <a:ext cx="827899" cy="1217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8C092-4595-4D2B-B50A-BE3FE3E14487}"/>
              </a:ext>
            </a:extLst>
          </p:cNvPr>
          <p:cNvCxnSpPr>
            <a:cxnSpLocks/>
            <a:stCxn id="7" idx="4"/>
            <a:endCxn id="24" idx="0"/>
          </p:cNvCxnSpPr>
          <p:nvPr/>
        </p:nvCxnSpPr>
        <p:spPr>
          <a:xfrm flipH="1">
            <a:off x="4436109" y="4286795"/>
            <a:ext cx="31751" cy="8977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7B39B1-9AF9-44F1-9C5F-4C38D3C2C797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1789575" y="3984171"/>
            <a:ext cx="2129282" cy="1375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7F0387-3F5E-491B-9DBA-2D796A89BC74}"/>
              </a:ext>
            </a:extLst>
          </p:cNvPr>
          <p:cNvCxnSpPr>
            <a:cxnSpLocks/>
            <a:stCxn id="7" idx="5"/>
            <a:endCxn id="26" idx="1"/>
          </p:cNvCxnSpPr>
          <p:nvPr/>
        </p:nvCxnSpPr>
        <p:spPr>
          <a:xfrm>
            <a:off x="4854011" y="4126846"/>
            <a:ext cx="764397" cy="12332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E666880-F413-4807-97EA-F91FBF201604}"/>
              </a:ext>
            </a:extLst>
          </p:cNvPr>
          <p:cNvSpPr txBox="1"/>
          <p:nvPr/>
        </p:nvSpPr>
        <p:spPr>
          <a:xfrm>
            <a:off x="4953877" y="5309604"/>
            <a:ext cx="616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78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6F6E5EE-B10F-40A7-B0ED-FB9FCE0318FC}"/>
              </a:ext>
            </a:extLst>
          </p:cNvPr>
          <p:cNvSpPr/>
          <p:nvPr/>
        </p:nvSpPr>
        <p:spPr>
          <a:xfrm>
            <a:off x="4570547" y="5608536"/>
            <a:ext cx="1092201" cy="1092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0067592-65C9-4E3C-A19B-4A66791F05B4}"/>
              </a:ext>
            </a:extLst>
          </p:cNvPr>
          <p:cNvSpPr/>
          <p:nvPr/>
        </p:nvSpPr>
        <p:spPr>
          <a:xfrm>
            <a:off x="4457699" y="442258"/>
            <a:ext cx="1231900" cy="1092200"/>
          </a:xfrm>
          <a:prstGeom prst="hexagon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Unit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26EF08-BA89-4C8E-BB00-886060FCAD91}"/>
              </a:ext>
            </a:extLst>
          </p:cNvPr>
          <p:cNvSpPr/>
          <p:nvPr/>
        </p:nvSpPr>
        <p:spPr>
          <a:xfrm>
            <a:off x="5332548" y="2162630"/>
            <a:ext cx="1092201" cy="1092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35D9EB0-C741-4C6B-8516-8F83E71C3FD9}"/>
              </a:ext>
            </a:extLst>
          </p:cNvPr>
          <p:cNvSpPr/>
          <p:nvPr/>
        </p:nvSpPr>
        <p:spPr>
          <a:xfrm>
            <a:off x="6096000" y="442258"/>
            <a:ext cx="1231900" cy="1092200"/>
          </a:xfrm>
          <a:prstGeom prst="hexagon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Hub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A53812-37C2-44EC-9CB9-D213B9A9E7FF}"/>
              </a:ext>
            </a:extLst>
          </p:cNvPr>
          <p:cNvCxnSpPr>
            <a:cxnSpLocks/>
            <a:stCxn id="24" idx="4"/>
            <a:endCxn id="5" idx="0"/>
          </p:cNvCxnSpPr>
          <p:nvPr/>
        </p:nvCxnSpPr>
        <p:spPr>
          <a:xfrm flipH="1">
            <a:off x="5116648" y="4980364"/>
            <a:ext cx="7438" cy="6281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FB9FEF-5030-4398-93A5-630027CE8FE1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>
            <a:off x="5416549" y="1534458"/>
            <a:ext cx="462100" cy="6281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F393398-D252-4846-B11C-C5CF4E644DE9}"/>
              </a:ext>
            </a:extLst>
          </p:cNvPr>
          <p:cNvSpPr/>
          <p:nvPr/>
        </p:nvSpPr>
        <p:spPr>
          <a:xfrm>
            <a:off x="3009534" y="3888164"/>
            <a:ext cx="1092201" cy="1092200"/>
          </a:xfrm>
          <a:prstGeom prst="ellipse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5B376D-4187-43D1-865E-E0ED660D80EB}"/>
              </a:ext>
            </a:extLst>
          </p:cNvPr>
          <p:cNvSpPr/>
          <p:nvPr/>
        </p:nvSpPr>
        <p:spPr>
          <a:xfrm>
            <a:off x="4577985" y="3888164"/>
            <a:ext cx="1092201" cy="1092200"/>
          </a:xfrm>
          <a:prstGeom prst="ellipse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D048A-05FF-4AFE-ADA1-D76F2DD1CFB3}"/>
              </a:ext>
            </a:extLst>
          </p:cNvPr>
          <p:cNvSpPr/>
          <p:nvPr/>
        </p:nvSpPr>
        <p:spPr>
          <a:xfrm>
            <a:off x="6146436" y="3903770"/>
            <a:ext cx="1092201" cy="1092200"/>
          </a:xfrm>
          <a:prstGeom prst="ellipse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Evoke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3CC4EF-D3F3-4FB6-B6BB-5F21F54B840D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3941786" y="3094881"/>
            <a:ext cx="1550711" cy="953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8C092-4595-4D2B-B50A-BE3FE3E1448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124086" y="3176830"/>
            <a:ext cx="565513" cy="711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7F0387-3F5E-491B-9DBA-2D796A89BC74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096000" y="3176830"/>
            <a:ext cx="596537" cy="726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37879F-4AA1-4EC5-BA2E-0681611FDA8C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878649" y="1534458"/>
            <a:ext cx="490401" cy="62817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6AF89A9-2FF7-489D-96A8-E906DC28CAF6}"/>
              </a:ext>
            </a:extLst>
          </p:cNvPr>
          <p:cNvSpPr txBox="1"/>
          <p:nvPr/>
        </p:nvSpPr>
        <p:spPr>
          <a:xfrm>
            <a:off x="4577985" y="4249598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E0CAE0-AD0C-4E5F-B92F-C633B0B465FD}"/>
              </a:ext>
            </a:extLst>
          </p:cNvPr>
          <p:cNvSpPr txBox="1"/>
          <p:nvPr/>
        </p:nvSpPr>
        <p:spPr>
          <a:xfrm>
            <a:off x="5354137" y="2336637"/>
            <a:ext cx="107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Unit</a:t>
            </a:r>
          </a:p>
          <a:p>
            <a:pPr algn="ctr"/>
            <a:r>
              <a:rPr lang="en-US" b="1" dirty="0"/>
              <a:t>Pub/Sub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CFE240-DB1E-489C-9F4B-59EA7CFF2BA6}"/>
              </a:ext>
            </a:extLst>
          </p:cNvPr>
          <p:cNvSpPr/>
          <p:nvPr/>
        </p:nvSpPr>
        <p:spPr>
          <a:xfrm>
            <a:off x="7714886" y="3903770"/>
            <a:ext cx="1092201" cy="1092200"/>
          </a:xfrm>
          <a:prstGeom prst="ellipse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25FE5E-EFED-4335-8532-EEB63C362FBD}"/>
              </a:ext>
            </a:extLst>
          </p:cNvPr>
          <p:cNvCxnSpPr>
            <a:cxnSpLocks/>
            <a:stCxn id="17" idx="1"/>
            <a:endCxn id="7" idx="5"/>
          </p:cNvCxnSpPr>
          <p:nvPr/>
        </p:nvCxnSpPr>
        <p:spPr>
          <a:xfrm flipH="1" flipV="1">
            <a:off x="6264800" y="3094881"/>
            <a:ext cx="1610035" cy="968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D59AE66-8F9A-432F-9DF8-D6EE441B8D5B}"/>
              </a:ext>
            </a:extLst>
          </p:cNvPr>
          <p:cNvSpPr/>
          <p:nvPr/>
        </p:nvSpPr>
        <p:spPr>
          <a:xfrm>
            <a:off x="6146435" y="5608536"/>
            <a:ext cx="1092201" cy="1092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4C2675-59B7-4C86-9AA8-E85B300F9BD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692536" y="4980364"/>
            <a:ext cx="7438" cy="6281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65BC34-5BF5-4D8D-B6AE-3BED79BF080C}"/>
              </a:ext>
            </a:extLst>
          </p:cNvPr>
          <p:cNvSpPr txBox="1"/>
          <p:nvPr/>
        </p:nvSpPr>
        <p:spPr>
          <a:xfrm>
            <a:off x="6264800" y="5937852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601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17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7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32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Caryl</dc:creator>
  <cp:lastModifiedBy>Caryl</cp:lastModifiedBy>
  <cp:revision>19</cp:revision>
  <dcterms:created xsi:type="dcterms:W3CDTF">2018-02-05T19:47:30Z</dcterms:created>
  <dcterms:modified xsi:type="dcterms:W3CDTF">2018-02-14T00:53:59Z</dcterms:modified>
</cp:coreProperties>
</file>