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  <p:sldMasterId id="2147483706" r:id="rId2"/>
    <p:sldMasterId id="2147483718" r:id="rId3"/>
    <p:sldMasterId id="2147483731" r:id="rId4"/>
  </p:sldMasterIdLst>
  <p:notesMasterIdLst>
    <p:notesMasterId r:id="rId67"/>
  </p:notesMasterIdLst>
  <p:handoutMasterIdLst>
    <p:handoutMasterId r:id="rId68"/>
  </p:handoutMasterIdLst>
  <p:sldIdLst>
    <p:sldId id="274" r:id="rId5"/>
    <p:sldId id="275" r:id="rId6"/>
    <p:sldId id="263" r:id="rId7"/>
    <p:sldId id="267" r:id="rId8"/>
    <p:sldId id="264" r:id="rId9"/>
    <p:sldId id="265" r:id="rId10"/>
    <p:sldId id="513" r:id="rId11"/>
    <p:sldId id="269" r:id="rId12"/>
    <p:sldId id="509" r:id="rId13"/>
    <p:sldId id="519" r:id="rId14"/>
    <p:sldId id="280" r:id="rId15"/>
    <p:sldId id="288" r:id="rId16"/>
    <p:sldId id="283" r:id="rId17"/>
    <p:sldId id="284" r:id="rId18"/>
    <p:sldId id="285" r:id="rId19"/>
    <p:sldId id="286" r:id="rId20"/>
    <p:sldId id="287" r:id="rId21"/>
    <p:sldId id="281" r:id="rId22"/>
    <p:sldId id="282" r:id="rId23"/>
    <p:sldId id="289" r:id="rId24"/>
    <p:sldId id="401" r:id="rId25"/>
    <p:sldId id="402" r:id="rId26"/>
    <p:sldId id="301" r:id="rId27"/>
    <p:sldId id="331" r:id="rId28"/>
    <p:sldId id="501" r:id="rId29"/>
    <p:sldId id="489" r:id="rId30"/>
    <p:sldId id="508" r:id="rId31"/>
    <p:sldId id="514" r:id="rId32"/>
    <p:sldId id="515" r:id="rId33"/>
    <p:sldId id="507" r:id="rId34"/>
    <p:sldId id="516" r:id="rId35"/>
    <p:sldId id="503" r:id="rId36"/>
    <p:sldId id="517" r:id="rId37"/>
    <p:sldId id="518" r:id="rId38"/>
    <p:sldId id="488" r:id="rId39"/>
    <p:sldId id="511" r:id="rId40"/>
    <p:sldId id="298" r:id="rId41"/>
    <p:sldId id="303" r:id="rId42"/>
    <p:sldId id="304" r:id="rId43"/>
    <p:sldId id="326" r:id="rId44"/>
    <p:sldId id="414" r:id="rId45"/>
    <p:sldId id="491" r:id="rId46"/>
    <p:sldId id="502" r:id="rId47"/>
    <p:sldId id="323" r:id="rId48"/>
    <p:sldId id="315" r:id="rId49"/>
    <p:sldId id="317" r:id="rId50"/>
    <p:sldId id="316" r:id="rId51"/>
    <p:sldId id="408" r:id="rId52"/>
    <p:sldId id="492" r:id="rId53"/>
    <p:sldId id="493" r:id="rId54"/>
    <p:sldId id="415" r:id="rId55"/>
    <p:sldId id="416" r:id="rId56"/>
    <p:sldId id="417" r:id="rId57"/>
    <p:sldId id="418" r:id="rId58"/>
    <p:sldId id="512" r:id="rId59"/>
    <p:sldId id="494" r:id="rId60"/>
    <p:sldId id="506" r:id="rId61"/>
    <p:sldId id="495" r:id="rId62"/>
    <p:sldId id="496" r:id="rId63"/>
    <p:sldId id="497" r:id="rId64"/>
    <p:sldId id="498" r:id="rId65"/>
    <p:sldId id="499" r:id="rId66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33"/>
    <a:srgbClr val="CC0000"/>
    <a:srgbClr val="003399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4E510-616D-4C8A-B308-B0833C6A0146}" v="3" dt="2023-08-22T00:22:00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663" autoAdjust="0"/>
    <p:restoredTop sz="94793" autoAdjust="0"/>
  </p:normalViewPr>
  <p:slideViewPr>
    <p:cSldViewPr snapToGrid="0">
      <p:cViewPr varScale="1">
        <p:scale>
          <a:sx n="102" d="100"/>
          <a:sy n="102" d="100"/>
        </p:scale>
        <p:origin x="1524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1530" y="45"/>
      </p:cViewPr>
      <p:guideLst>
        <p:guide orient="horz" pos="2211"/>
        <p:guide pos="29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Bhattacharyya" userId="1cbd61e2e473cd65" providerId="LiveId" clId="{D4C4E510-616D-4C8A-B308-B0833C6A0146}"/>
    <pc:docChg chg="custSel modSld">
      <pc:chgData name="Arnab Bhattacharyya" userId="1cbd61e2e473cd65" providerId="LiveId" clId="{D4C4E510-616D-4C8A-B308-B0833C6A0146}" dt="2023-08-22T04:21:25.900" v="20" actId="478"/>
      <pc:docMkLst>
        <pc:docMk/>
      </pc:docMkLst>
      <pc:sldChg chg="delSp mod">
        <pc:chgData name="Arnab Bhattacharyya" userId="1cbd61e2e473cd65" providerId="LiveId" clId="{D4C4E510-616D-4C8A-B308-B0833C6A0146}" dt="2023-08-22T04:21:25.900" v="20" actId="478"/>
        <pc:sldMkLst>
          <pc:docMk/>
          <pc:sldMk cId="3710577282" sldId="274"/>
        </pc:sldMkLst>
        <pc:inkChg chg="del">
          <ac:chgData name="Arnab Bhattacharyya" userId="1cbd61e2e473cd65" providerId="LiveId" clId="{D4C4E510-616D-4C8A-B308-B0833C6A0146}" dt="2023-08-22T04:21:25.900" v="20" actId="478"/>
          <ac:inkMkLst>
            <pc:docMk/>
            <pc:sldMk cId="3710577282" sldId="274"/>
            <ac:inkMk id="2" creationId="{6AFD6E81-2B01-7EB5-6EB6-0CD3665C31D3}"/>
          </ac:inkMkLst>
        </pc:inkChg>
      </pc:sldChg>
      <pc:sldChg chg="modSp mod">
        <pc:chgData name="Arnab Bhattacharyya" userId="1cbd61e2e473cd65" providerId="LiveId" clId="{D4C4E510-616D-4C8A-B308-B0833C6A0146}" dt="2023-08-22T04:20:42.890" v="19" actId="20577"/>
        <pc:sldMkLst>
          <pc:docMk/>
          <pc:sldMk cId="446111290" sldId="275"/>
        </pc:sldMkLst>
        <pc:graphicFrameChg chg="modGraphic">
          <ac:chgData name="Arnab Bhattacharyya" userId="1cbd61e2e473cd65" providerId="LiveId" clId="{D4C4E510-616D-4C8A-B308-B0833C6A0146}" dt="2023-08-22T04:20:42.890" v="19" actId="20577"/>
          <ac:graphicFrameMkLst>
            <pc:docMk/>
            <pc:sldMk cId="446111290" sldId="275"/>
            <ac:graphicFrameMk id="5" creationId="{21732CBD-D3AE-D143-2B36-A14C2C046C75}"/>
          </ac:graphicFrameMkLst>
        </pc:graphicFrameChg>
      </pc:sldChg>
      <pc:sldChg chg="modSp modAnim">
        <pc:chgData name="Arnab Bhattacharyya" userId="1cbd61e2e473cd65" providerId="LiveId" clId="{D4C4E510-616D-4C8A-B308-B0833C6A0146}" dt="2023-08-22T00:22:00.035" v="2" actId="20577"/>
        <pc:sldMkLst>
          <pc:docMk/>
          <pc:sldMk cId="3980379419" sldId="415"/>
        </pc:sldMkLst>
        <pc:spChg chg="mod">
          <ac:chgData name="Arnab Bhattacharyya" userId="1cbd61e2e473cd65" providerId="LiveId" clId="{D4C4E510-616D-4C8A-B308-B0833C6A0146}" dt="2023-08-22T00:22:00.035" v="2" actId="20577"/>
          <ac:spMkLst>
            <pc:docMk/>
            <pc:sldMk cId="3980379419" sldId="415"/>
            <ac:spMk id="3" creationId="{F078E02D-CE18-7D45-939E-3971837A47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F2EF174-2C6C-6162-7A2A-E82DEABEB9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AC3872F-899C-0182-EE60-1C788A6698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8365D8F-777B-4415-85AC-E23D068864C9}" type="datetime1">
              <a:rPr lang="en-US" altLang="en-US"/>
              <a:pPr/>
              <a:t>8/22/2023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8ABB335-65C1-15E6-93A2-CB56F0F60B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661B001-9506-B325-BCC4-CE5097DB58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897AD53-ADCB-483B-8A91-8454D2FE61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15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864 8 3224 0 0,'12'0'10248'0'0,"-19"4"-9632"0"0,5-4-598 0 0,-1 1 0 0 0,2 0 1 0 0,-1-1-1 0 0,-1 1 1 0 0,1-1-1 0 0,0 0 1 0 0,0 0-1 0 0,-3 0 1 0 0,2 0 51 0 0,-1 0 1 0 0,1 0-1 0 0,0 0 1 0 0,0 0-1 0 0,-4 1 1 0 0,-37 13 1668 0 0,43-14-1373 0 0,1 0-353 0 0,-1 0 0 0 0,1 0 1 0 0,-1 0-1 0 0,1 1 0 0 0,0-1 0 0 0,0 0 0 0 0,0 0 0 0 0,-1 0 1 0 0,1 0-1 0 0,0 1 0 0 0,-1-1 0 0 0,1 0 0 0 0,-1 0 0 0 0,1 1 1 0 0,0-1-1 0 0,0 0 0 0 0,0 0 0 0 0,0 0 0 0 0,-1 0 0 0 0,1 0 1 0 0,0 1-1 0 0,0-1 0 0 0,-1 1 0 0 0,1 0 0 0 0,0-1 0 0 0,0 0-1 0 0,0 0 0 0 0,0 0 1 0 0,0 0-1 0 0,0 0 1 0 0,0 0-1 0 0,0 0 0 0 0,0 1 1 0 0,0-1-1 0 0,0 0 1 0 0,0 0-1 0 0,0 0 0 0 0,0 1 1 0 0,0-1-1 0 0,0 0 1 0 0,0 0-1 0 0,0 0 0 0 0,0 1 1 0 0,0-1-1 0 0,0 0 1 0 0,0 0-1 0 0,1 0 0 0 0,-1 0 1 0 0,0 0-1 0 0,0 0 1 0 0,0 0-1 0 0,0 0 0 0 0,0 0 1 0 0,1 0-1 0 0,-1 0 1 0 0,0 1-1 0 0,0-1 0 0 0,0 0 1 0 0,0 0-1 0 0,0 0 1 0 0,0 0-1 0 0,0 0 0 0 0,0 0 1 0 0,1 0-1 0 0,-1 0 1 0 0,0 0-1 0 0,0 0 0 0 0,0 0 1 0 0,1 0-1 0 0,-1 0 1 0 0,0 0-1 0 0,0 0 0 0 0,0 0 1 0 0,1 0-1 0 0,-1 0 0 0 0,1 1 122 0 0,7 3-108 0 0,-8-3-23 0 0,1 0 0 0 0,1 0 0 0 0,-2-1-1 0 0,1 0 1 0 0,0 1 0 0 0,0-1-1 0 0,0 1 1 0 0,0-1 0 0 0,0 0 0 0 0,0 1-1 0 0,0-1 1 0 0,0 0 0 0 0,0 0-1 0 0,1 0 1 0 0,4 0 10 0 0,23 4-95 0 0,1-2 0 0 0,47-2 0 0 0,-34 0 208 0 0,8-2 21 0 0,-1-2 1 0 0,63-13-1 0 0,-108 16-138 0 0,4-1 37 0 0,17-1 1 0 0,-25 3 123 0 0,-16 6-90 0 0,6-4-137 0 0,0 0-1 0 0,-14 1 0 0 0,-14 2 15 0 0,-2 3 253 0 0,0-1 0 0 0,-1-2 0 0 0,-69 0 0 0 0,99-2-27 0 0,8-2-38 0 0,4-2-85 0 0,8-1-57 0 0,-1-1-1 0 0,2 2 1 0 0,-1-1-1 0 0,14 1 0 0 0,71-4-3 0 0,-4-1 20 0 0,-45 3 731 0 0,-96 6-542 0 0,-7-1 28 0 0,-56-3 463 0 0,67 0-426 0 0,23 1-169 0 0,18 1-20 0 0,21-2-88 0 0,9-2-72 0 0,43-2 0 0 0,-56 4 76 0 0,-7 0 3 0 0,1 0-1 0 0,0 0 1 0 0,9 1 0 0 0,-30 4 125 0 0,-112 6-54 0 0,79-5 113 0 0,33-3-123 0 0,6-1-62 0 0,2 0 0 0 0,-1 0 0 0 0,-10-2 0 0 0,55 1-270 0 0,54-8 0 0 0,-81 7 272 0 0,0 0 0 0 0,18 0 0 0 0,-27 1 124 0 0,-14-5 23 0 0,0 3-119 0 0,0 0-1 0 0,1 0 1 0 0,-1 1-1 0 0,0 1 1 0 0,0 1 0 0 0,-12 1-1 0 0,-36 4-31 0 0,54-6-13 0 0,45-4-206 0 0,-25 2 223 0 0,16-1 0 0 0,-18 3-36 0 0,0-1 0 0 0,1-1 0 0 0,-1 0 0 0 0,14-4 0 0 0,-24 5-32 0 0,0 1 11 0 0,0 0 53 0 0,-12 1 103 0 0,-17 3-1 0 0,10-2-115 0 0,-3 0 32 0 0,0 2-1 0 0,1 1 1 0 0,-25 7 0 0 0,16-3-9 0 0,29-9-10 0 0,-1 0 0 0 0,1 0 0 0 0,0 0 0 0 0,-1 0 0 0 0,1 0 0 0 0,0 0 0 0 0,0 0 0 0 0,-1 0 0 0 0,1 0 0 0 0,0 0 0 0 0,-1 0 0 0 0,1 0 0 0 0,-1 0 0 0 0,1 0 0 0 0,0 1 0 0 0,0-1 0 0 0,0 0 0 0 0,0 1 0 0 0,-1-1 0 0 0,1 0 0 0 0,0 0 0 0 0,0 1 0 0 0,-1-1 0 0 0,1 0 0 0 0,0 0 0 0 0,-1 1 0 0 0,13 1 0 0 0,7-4 0 0 0,0 1 0 0 0,36-11 0 0 0,-38 9 0 0 0,46-14-217 0 0,-48 13 130 0 0,0 1 0 0 0,16-8-1 0 0,-24 9 95 0 0,-1-1 7 0 0,-6 3-11 0 0,1 0 0 0 0,-1 0 0 0 0,0 0 0 0 0,0 0 0 0 0,1 0 0 0 0,-1 0-1 0 0,0-1 1 0 0,0 1 0 0 0,0 0 0 0 0,0 0 0 0 0,0 0 0 0 0,1 0 0 0 0,-1 0 0 0 0,0-1 0 0 0,0 1 0 0 0,0 0 0 0 0,1 0 0 0 0,-1 0 0 0 0,0 0 0 0 0,0 0 0 0 0,0 0 0 0 0,0-1 0 0 0,1 1 0 0 0,-1 0 0 0 0,0 0 0 0 0,0-1 0 0 0,0 1 0 0 0,0 0 0 0 0,0 0 0 0 0,0-1 0 0 0,0 1 0 0 0,0 0 0 0 0,0 0 0 0 0,0 0 0 0 0,0 0 0 0 0,0-1 0 0 0,0 1 0 0 0,0 0 0 0 0,0 0 0 0 0,0-1-1 0 0,0 1 1 0 0,0 0 0 0 0,0-1 0 0 0,0 1 0 0 0,0 0 0 0 0,-1 0 0 0 0,1 0 0 0 0,0 0 0 0 0,0 0 0 0 0,0 0 0 0 0,-1-1 0 0 0,1 1 0 0 0,0 0 0 0 0,0 0 0 0 0,0 0 0 0 0,-1-1 0 0 0,1 1 0 0 0,0 0 0 0 0,0 0 0 0 0,0 0 0 0 0,0 0 0 0 0,-1 0 0 0 0,-12-4 52 0 0,1 2-43 0 0,0 2-1 0 0,0 0 0 0 0,1 0 0 0 0,-1 1 0 0 0,0 0 1 0 0,-14 5-1 0 0,-10 0 61 0 0,21-4-56 0 0,0 1 1 0 0,1 0-1 0 0,-20 7 0 0 0,20-6-16 0 0,7-2 0 0 0,1-1 0 0 0,-2 1 0 0 0,-6 4 0 0 0,5-3 0 0 0,2 2 0 0 0,6-2 0 0 0,4-2 0 0 0,-1 1 0 0 0,1-1 0 0 0,8 2 0 0 0,2 0-224 0 0,0-2 0 0 0,0 1 0 0 0,0-2 0 0 0,20 0-1 0 0,-8-1 326 0 0,-20 1-69 0 0,0 0 9 0 0,0 0-1 0 0,-1-1 1 0 0,1 0 0 0 0,0 1 0 0 0,5-3-1 0 0,-3 2-29 0 0,-5 1 42 0 0,-33 1 284 0 0,-34 7 0 0 0,14-2-347 0 0,-58 6 177 0 0,29-10 197 0 0,80-2-311 0 0,-1-1 9 0 0,-1 0-60 0 0,2-5-2 0 0,3 0 0 0 0,0 2 0 0 0,-3 3 0 0 0,0 1 0 0 0,0 0 0 0 0,0 0 0 0 0,1-1 0 0 0,-1 1 0 0 0,0 0 0 0 0,1-1 0 0 0,-1 1 0 0 0,1 0 0 0 0,-1-1 0 0 0,0 1 0 0 0,0 0 0 0 0,0 0 0 0 0,1 0 0 0 0,-1 0 0 0 0,1 0 0 0 0,-1 0 0 0 0,1-1 0 0 0,-1 1 0 0 0,1 0 0 0 0,5-2 0 0 0,2-1 11 0 0,-8 3-10 0 0,0 0 1 0 0,0 0-1 0 0,0 0 1 0 0,0 0-1 0 0,0 0 0 0 0,0 0 1 0 0,0 0-1 0 0,0 0 1 0 0,0 0-1 0 0,0 0 1 0 0,1 0-1 0 0,-1 0 0 0 0,0 0 1 0 0,0-1-1 0 0,0 1 1 0 0,0 0-1 0 0,0 0 0 0 0,0 0 1 0 0,0 0-1 0 0,0 0 1 0 0,1 0-1 0 0,-1 0 0 0 0,0-1 1 0 0,0 1-1 0 0,0 0 1 0 0,0 0-1 0 0,0 0 1 0 0,0 0-1 0 0,0 0 0 0 0,0 0 1 0 0,0-1-1 0 0,0 1 1 0 0,0 0-1 0 0,0 0 0 0 0,0 0 1 0 0,0 0-1 0 0,0 0 1 0 0,-4-4 66 0 0,-5-1 40 0 0,9 5-103 0 0,-25-7 88 0 0,25 6-90 0 0,-1 1 0 0 0,1 0-1 0 0,-1 0 1 0 0,1-1 0 0 0,-1 1 0 0 0,1 0-1 0 0,0 0 1 0 0,0 0 0 0 0,-1 0 0 0 0,1 0-1 0 0,-1 0 1 0 0,1 0 0 0 0,-1 0 0 0 0,1 0 0 0 0,0 0-1 0 0,-1 0 1 0 0,1 0 0 0 0,-1 1 0 0 0,0-1-1 0 0,1 0 2 0 0,-1 1-1 0 0,0-1 0 0 0,0 0 0 0 0,0 0 0 0 0,0 1 1 0 0,0-1-1 0 0,1 0 0 0 0,-1 0 0 0 0,0 0 0 0 0,0-1 1 0 0,0 1-1 0 0,0 0 0 0 0,0 0 0 0 0,1-1 0 0 0,-3 0 1 0 0,-1 0 8 0 0,2 1-4 0 0,0-1-1 0 0,1 0 1 0 0,-2 1 0 0 0,1 0 0 0 0,1 0 0 0 0,-2 0-1 0 0,-2 0 1 0 0,-14 1 60 0 0,2-1 78 0 0,-27-2 0 0 0,36 1 22 0 0,6 1 0 0 0,-2 0 0 0 0,-8-3-168 0 0,4 2-20 0 0,-11 1-148 0 0,-21 0 239 0 0,39 0-18 0 0,3 0 1 0 0,0 0-53 0 0,0 0 0 0 0,0 0 0 0 0,0 0 1 0 0,-1 0-1 0 0,2 0 0 0 0,-1 1 1 0 0,-1-1-1 0 0,4 2 0 0 0,-4-2-1 0 0,2 0 0 0 0,-1 1 0 0 0,0-1 0 0 0,0 0 0 0 0,0 1 0 0 0,0-1-1 0 0,0 0 1 0 0,3-1 0 0 0,100 3 0 0 0,-94-2-2 0 0,9 0-140 0 0,27 3 0 0 0,6 1 40 0 0,-15-2 82 0 0,-14 0 77 0 0,41 2 161 0 0,-64-4-299 0 0,-2 0 71 0 0,0 0 51 0 0,0 0 0 0 0,-1 0 0 0 0,1 0 0 0 0,0 0 0 0 0,-1 0 0 0 0,1 0 0 0 0,-1 0 1 0 0,2 0-1 0 0,-2-1 0 0 0,-2-1 0 0 0,4 2-93 0 0,-18-6 52 0 0,18 6 0 0 0,-2-1 0 0 0,1 1 0 0 0,-1-1 0 0 0,1 1 0 0 0,0 0 0 0 0,-1-1 0 0 0,1 1 0 0 0,-1 0 0 0 0,1 0 0 0 0,-1 0 0 0 0,-1 1 0 0 0,-2-1 0 0 0,-68 5-53 0 0,64-5 81 0 0,-1 2 0 0 0,0-1 0 0 0,-10 5 1 0 0,-8-1-137 0 0,55-4 64 0 0,-7-1-19 0 0,0 0 1 0 0,39-6-1 0 0,18-6 63 0 0,4 0 75 0 0,-69 10-16 0 0,0-3 79 0 0,-6 4-111 0 0,1 1 5 0 0,-35-6-131 0 0,-2 8 17 0 0,16 1 48 0 0,-23-2 1 0 0,13 1 72 0 0,23-2-117 0 0,2 1-239 0 0,2 0 363 0 0,0 0 1 0 0,0-1-1 0 0,0 0 1 0 0,5 0-1 0 0,-6 0-73 0 0,1 0 1 0 0,0 1-1 0 0,-1-1 0 0 0,1 1 1 0 0,3 0-1 0 0,-4-1-132 0 0,-1 0 7 0 0,6 0 40 0 0,-4 0 67 0 0,1-1-1 0 0,0 1 0 0 0,-1 0 0 0 0,0 0 1 0 0,1 1-1 0 0,7 0 0 0 0,-17 1 105 0 0,2 1 0 0 0,-1-1-1 0 0,0 0 1 0 0,0 0 0 0 0,-6 1-1 0 0,-25 4-314 0 0,15-1 241 0 0,17-4 5 0 0,-1-1 1 0 0,1 1-1 0 0,-7 0 1 0 0,2-1 36 0 0,1 0-1 0 0,-11 4 1 0 0,13-3-3 0 0,0-1-1 0 0,0 1 0 0 0,0-1 1 0 0,-9 1-1 0 0,0 0-23 0 0,12-1 0 0 0,0 0 0 0 0,0-1 0 0 0,0 1 0 0 0,0-1 0 0 0,0 0 0 0 0,-3 0 0 0 0,3 1-6 0 0,1-1-1 0 0,-1 0 0 0 0,1 0 1 0 0,0 0-1 0 0,-1-1 0 0 0,0 1 1 0 0,1-1-1 0 0,0 1 0 0 0,0-1 1 0 0,-1 0-1 0 0,-2-1 0 0 0,4 2 135 0 0,-1 0 55 0 0,-1 0 5 0 0,-7-2 143 0 0,-57-10-197 0 0,43 9 70 0 0,22 3-204 0 0,0 0 0 0 0,0 0 0 0 0,0-1 0 0 0,0 1 0 0 0,0-1 0 0 0,0 0 0 0 0,0 1 0 0 0,0-1 0 0 0,-2-1 0 0 0,-2 1 0 0 0,0 0 0 0 0,0 0 0 0 0,1 1 0 0 0,-7 0 0 0 0,4 0 0 0 0,2 0 0 0 0,-2 0 0 0 0,1-1 0 0 0,-13-3 0 0 0,16 3 11 0 0,4 1-10 0 0,0 0 1 0 0,0 0 0 0 0,0 0-1 0 0,0 0 1 0 0,0 0-1 0 0,0 0 1 0 0,0 0-1 0 0,0 0 1 0 0,0 0-1 0 0,0 0 1 0 0,0 0 0 0 0,0 0-1 0 0,-1 0 1 0 0,1 0-1 0 0,0 0 1 0 0,0 0-1 0 0,0 0 1 0 0,0 0-1 0 0,0 0 1 0 0,0 0-1 0 0,-1 0 1 0 0,1 0 0 0 0,0 0-1 0 0,0 0 1 0 0,0 0-1 0 0,0 0 1 0 0,0 0-1 0 0,0 0 1 0 0,0 0-1 0 0,-1 0 1 0 0,1 0-1 0 0,0 0 1 0 0,0 0 0 0 0,0 0-1 0 0,0-1 1 0 0,0 1-1 0 0,0 0 1 0 0,0 0-1 0 0,0 0 1 0 0,0 0-1 0 0,0 0 1 0 0,0 0 0 0 0,0-1-1 0 0,0 1 1 0 0,0 0-1 0 0,0-1 1 0 0,0 1 0 0 0,0 0-1 0 0,0 0 1 0 0,0 0 0 0 0,0 0-1 0 0,0 0 1 0 0,0 0-1 0 0,0 0 1 0 0,0 0 0 0 0,0-1-1 0 0,0 1 1 0 0,0 0 0 0 0,-1 0-1 0 0,1 0 1 0 0,0-1 0 0 0,0 1-1 0 0,0 0 1 0 0,0 0-1 0 0,-1 0 1 0 0,1 0 0 0 0,0 0-1 0 0,0 0 1 0 0,0-1 0 0 0,-1 1-1 0 0,1 0 1 0 0,0 0 0 0 0,0 0-1 0 0,-6-1-1 0 0,-31-5 139 0 0,35 5-86 0 0,2 1-45 0 0,0 0 0 0 0,1 0-1 0 0,0 0 1 0 0,-1 0 0 0 0,1 0-1 0 0,-1-1 1 0 0,0 1 0 0 0,1 0-1 0 0,-1 0 1 0 0,1 0 0 0 0,-1 0-1 0 0,1 0 1 0 0,-1 0 0 0 0,0-1-1 0 0,0 1 1 0 0,1-1 0 0 0,-1 1-1 0 0,1 0 1 0 0,-1-1 0 0 0,1 1 0 0 0,-1 0-1 0 0,0 0 1 0 0,0-1 0 0 0,0 0-1 0 0,-6-2-7 0 0,-6 2 0 0 0,1 1 0 0 0,1 0 0 0 0,1 1 0 0 0,-6 2 0 0 0,12-2-2 0 0,-9-2 43 0 0,11 2-78 0 0,-10 1 83 0 0,8-3-80 0 0,2 1 37 0 0,-1 0-1 0 0,1-1 1 0 0,0 1-1 0 0,0-1 0 0 0,-1 1 1 0 0,1 0-1 0 0,-1 0 0 0 0,1 0 1 0 0,-1 0-1 0 0,1 0 1 0 0,-2 0-1 0 0,1 1 5 0 0,-1-1 0 0 0,-6-4-21 0 0,7 3-39 0 0,-3 1 39 0 0,0 0 25 0 0,-10 0 42 0 0,9 0-53 0 0,0-2 3 0 0,5 2-4 0 0,-10 0-11 0 0,8 0-31 0 0,-1-2 43 0 0,2 2 43 0 0,-3 0-33 0 0,1 2-10 0 0,0-1 0 0 0,7 0-10 0 0,4 2 3 0 0,-6-2 8 0 0,0 0 0 0 0,0-1 0 0 0,0 1 0 0 0,0-1 0 0 0,0 0 1 0 0,0 0-1 0 0,0 0 0 0 0,0 1 0 0 0,0-1 0 0 0,0 0 0 0 0,0 0 0 0 0,1 0 0 0 0,-2 0 0 0 0,2 0 0 0 0,0-1 0 0 0,49 7-33 0 0,33-6-32 0 0,-22-2 144 0 0,-21 2-80 0 0,-8 0 0 0 0,-21 0 0 0 0,-2-1 0 0 0,-7 0 0 0 0,-6 0 0 0 0,-3 0 0 0 0,-3 0-30 0 0,1 0 0 0 0,-1 0 0 0 0,-13 1 0 0 0,-6 1-10 0 0,9-1 40 0 0,3 0 0 0 0,-42 2 0 0 0,35-4 0 0 0,-2 2 0 0 0,2 0 0 0 0,1 0 0 0 0,-21 0-4 0 0,34 2-72 0 0,-1-1 77 0 0,2-2-12 0 0,1-2 19 0 0,4 1-6 0 0,-24-1 62 0 0,21 1-64 0 0,3-1 11 0 0,1 1-6 0 0,1 0 0 0 0,-2 1 0 0 0,1-1 1 0 0,0 1-1 0 0,0-1 0 0 0,-1 1 0 0 0,-3-2 0 0 0,1 0-227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46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92 331 7024 0 0,'0'0'2233'0'0,"7"-3"2186"0"0,-5 2-4106 0 0,-1 0 1 0 0,1 0-1 0 0,-1-1 1 0 0,1 1 0 0 0,-1-1-1 0 0,1 1 1 0 0,-1-1-1 0 0,0 1 1 0 0,0-1-1 0 0,0 0 1 0 0,1 1 0 0 0,-2-2-1 0 0,1 2 1 0 0,0-1-1 0 0,0 0 1 0 0,-1 0 0 0 0,1-3-1 0 0,1-4 5 0 0,-1 1-1 0 0,0 0 1 0 0,-1-9-1 0 0,0-14 780 0 0,0 29-811 0 0,-2 1-264 0 0,-2-7 689 0 0,3 6-544 0 0,1 4-89 0 0,0 5-74 0 0,0 1-1 0 0,0-2 0 0 0,1 2 1 0 0,3 10-1 0 0,-2-9-4 0 0,-2 1 1 0 0,0-6 0 0 0,1 1 0 0 0,-1-1 0 0 0,0 1 0 0 0,2 4 0 0 0,-2-6-2 0 0,0-2 3 0 0,0-1 0 0 0,0 1-1 0 0,0 0 1 0 0,0-1 0 0 0,0 0 0 0 0,0 1-1 0 0,0 0 1 0 0,0 0 0 0 0,1-1-1 0 0,-1 0 1 0 0,0 1 0 0 0,0-1-1 0 0,0 1 1 0 0,0 0 0 0 0,0-1 0 0 0,1 0-1 0 0,0 2 1141 0 0,-7-19-857 0 0,5 15-269 0 0,0-1-1 0 0,0 1 1 0 0,-1-1 0 0 0,2 1-1 0 0,-1-1 1 0 0,0-3 0 0 0,-5-14 10 0 0,5 18-18 0 0,0-1-1 0 0,0 0 1 0 0,0 0 0 0 0,1 0-1 0 0,-1 0 1 0 0,0 0 0 0 0,1-5-1 0 0,-1-1-6 0 0,0 9 0 0 0,0-1 0 0 0,0-6 0 0 0,2 4 0 0 0,1 9-12 0 0,1 8-31 0 0,0-7-47 0 0,1 4 67 0 0,-2-4 34 0 0,-1-5 113 0 0,-1-4-114 0 0,0 1 0 0 0,-1-1 0 0 0,1 1 0 0 0,0 0 0 0 0,0-1 0 0 0,0 1-1 0 0,-1-1 1 0 0,0 2 0 0 0,0-2 0 0 0,0-1 0 0 0,0 1-8 0 0,0 0 0 0 0,0 0 0 0 0,0 1-1 0 0,0-2 1 0 0,1 1 0 0 0,0 0 0 0 0,-1 0 0 0 0,1 0 0 0 0,-1 0-1 0 0,1-5 1 0 0,-4-7-2 0 0,4 3-10 0 0,0 10-48 0 0,-3 2-23 0 0,2 1 75 0 0,-7 1-73 0 0,5-2 40 0 0,2-1 29 0 0,0 0 1 0 0,1 0-1 0 0,-1 0 1 0 0,1 0-1 0 0,-1 0 0 0 0,1 0 1 0 0,-1 0-1 0 0,0 0 1 0 0,1 0-1 0 0,0 0 1 0 0,-1 0-1 0 0,0 1 1 0 0,1-1-1 0 0,-1 1 1 0 0,1-1-1 0 0,0 1 1 0 0,-1-1-1 0 0,1 0 0 0 0,-1 0 1 0 0,1 1-1 0 0,-1-1 1 0 0,1 1-1 0 0,0-1 1 0 0,-1 1-1 0 0,-13 4-24 0 0,12-5 46 0 0,-12 5-14 0 0,8-4 2 0 0,5-4 0 0 0,1 2 0 0 0,-1-4 0 0 0,3-1 0 0 0,1 2 0 0 0,0 0 0 0 0,1 1 0 0 0,5-6 0 0 0,10-9 0 0 0,1-7 128 0 0,-20 24-124 0 0,1 1 3 0 0,0-1-1 0 0,0 1 1 0 0,-1-1-1 0 0,1 0 1 0 0,0 0-1 0 0,0 1 1 0 0,-1-1-1 0 0,1 0 1 0 0,-1 0 0 0 0,1 1-1 0 0,0-2 1 0 0,-1 1-1 0 0,0 1 1 0 0,0-1-1 0 0,0 0 1 0 0,1 0-1 0 0,-1 0 1 0 0,0-1-1 0 0,3-5-6 0 0,19-23 0 0 0,-18 24 0 0 0,-6 7 0 0 0,0 0 0 0 0,0 0 0 0 0,1 0 0 0 0,-1 0 0 0 0,0 0 0 0 0,1 0 0 0 0,-1 0 0 0 0,1 1 0 0 0,-1-1 0 0 0,-1 3 0 0 0,0 2-13 0 0,0-2-5 0 0,1 1 0 0 0,-1-1 0 0 0,0 0 0 0 0,0 1 0 0 0,-1-2-1 0 0,-6 7 1 0 0,10-9 86 0 0,0-2-14 0 0,3-4-53 0 0,0 0 1 0 0,1 0-1 0 0,0 0 0 0 0,0 0 1 0 0,0 1-1 0 0,1 0 1 0 0,4-4-1 0 0,3-2-2 0 0,-3 1 1 0 0,2 0 0 0 0,20-13 0 0 0,-9 1 0 0 0,-17 19 0 0 0,-3 1 0 0 0,-1 1 0 0 0,1-1 0 0 0,0 0 0 0 0,0 0 0 0 0,-2 0 0 0 0,2 0 0 0 0,-1 0 0 0 0,1 0 0 0 0,-1-1 0 0 0,2 0 0 0 0,0-2-12 0 0,-3 2-53 0 0,-6 8-138 0 0,-55 38-393 0 0,42-29 582 0 0,15-11 14 0 0,1-1 1 0 0,-1 0-1 0 0,0 0 0 0 0,0 0 1 0 0,-7 3-1 0 0,8-5-2 0 0,0 0 2 0 0,-10 12 770 0 0,13-14-676 0 0,0-4-76 0 0,3 0-7 0 0,-3 3 32 0 0,3-2-22 0 0,-3 3 32 0 0,-12 7 11 0 0,-27 20-64 0 0,26-15 0 0 0,-3-3 15 0 0,15-8 54 0 0,7-3-1 0 0,8-11-68 0 0,-10 10 0 0 0,-1 0 0 0 0,0 1 0 0 0,7-6 0 0 0,-4 5 16 0 0,-1-1 0 0 0,1 1 0 0 0,9-11 0 0 0,-14 14-16 0 0,0 0 4 0 0,-1 1 0 0 0,1-1 0 0 0,-1 0 0 0 0,1 0 0 0 0,0 1 0 0 0,0 0 0 0 0,-1-1 0 0 0,1 0 0 0 0,0 1 0 0 0,0-1 0 0 0,-1 1-1 0 0,1 0 1 0 0,0 0 0 0 0,0 0 0 0 0,1-1 0 0 0,2-1 11 0 0,-3 2 115 0 0,-2 0-118 0 0,-1 2 0 0 0,1-1 0 0 0,0-1 0 0 0,-1 2 0 0 0,2-1 0 0 0,-2 0 0 0 0,1 1 0 0 0,1-2 0 0 0,-2 2 0 0 0,1 2 0 0 0,-2-1-18 0 0,-9 12-28 0 0,7-10 13 0 0,1 0 0 0 0,-1 0-1 0 0,1-1 1 0 0,-2 1 0 0 0,1-1 0 0 0,-9 7 0 0 0,12-11 21 0 0,1 1 0 0 0,-1 0 0 0 0,2 0 0 0 0,-2 0 0 0 0,1 0 0 0 0,0 0 0 0 0,-1 2 0 0 0,0-2 0 0 0,1 1 0 0 0,1-2 0 0 0,-2 2 0 0 0,1-1 0 0 0,0 0 0 0 0,0 0 0 0 0,0 0 0 0 0,-2 0 0 0 0,-10 7 0 0 0,9-4 0 0 0,11 1 0 0 0,0-2 0 0 0,3 0 0 0 0,-1-6 0 0 0,-4 2 0 0 0,-5 1 0 0 0,1 0 0 0 0,0-1 0 0 0,0 1 0 0 0,0 0 0 0 0,0-1 0 0 0,0 1 0 0 0,-1 0 0 0 0,1-1 0 0 0,0 1 0 0 0,0-1 0 0 0,-1 0 0 0 0,1 1 0 0 0,0 0 0 0 0,0-1 0 0 0,-1 0 0 0 0,1 0 0 0 0,0 0 0 0 0,3-4 0 0 0,-4 5 0 0 0,1 0 0 0 0,-1 0 0 0 0,1-1 0 0 0,-1 1 0 0 0,1-1-1 0 0,-1 1 1 0 0,0-1 0 0 0,0 1 0 0 0,1 0 0 0 0,-1-1 0 0 0,0 1-1 0 0,1-1 1 0 0,-1 0 0 0 0,0 1 0 0 0,0 0 0 0 0,0-1 0 0 0,1 1 0 0 0,-1-1-1 0 0,0 0 1 0 0,0 1 0 0 0,0 0 0 0 0,0-1 0 0 0,0 0 0 0 0,0 0 0 0 0,0 1 0 0 0,0-1 1 0 0,-1 0 0 0 0,1 0 0 0 0,1 1 0 0 0,-1 0 0 0 0,0-1 0 0 0,0 0 0 0 0,0 0-1 0 0,0 1 1 0 0,0 0 0 0 0,0-1 0 0 0,0 0 0 0 0,0 0 0 0 0,1 1 0 0 0,-1 0 0 0 0,1-1-1 0 0,-1 0 1 0 0,1 1 0 0 0,-1-1 0 0 0,0 1 0 0 0,3-5 58 0 0,-3 4-49 0 0,0 1 1 0 0,0-2-1 0 0,1 1 0 0 0,0 1 0 0 0,0-2 0 0 0,-1 1 0 0 0,1 1 0 0 0,0-1 1 0 0,0 0-1 0 0,-1 0 0 0 0,1 1 0 0 0,0-1 0 0 0,1-1 0 0 0,-2 2-10 0 0,1 0 0 0 0,-1 0 0 0 0,0 0 0 0 0,0 0 0 0 0,0 0 0 0 0,0 0 0 0 0,0 0 0 0 0,1 0 0 0 0,-1 0 0 0 0,0 0 0 0 0,0 0 0 0 0,0 0 0 0 0,0 0 0 0 0,0 0 0 0 0,0 0 0 0 0,0 0 0 0 0,0 0 0 0 0,0 0 0 0 0,0 0 0 0 0,0 0 0 0 0,1 0 0 0 0,-1 0 0 0 0,0 0 0 0 0,0 0 0 0 0,0 0 0 0 0,0 0 0 0 0,1 0 0 0 0,-1 0 0 0 0,0 0 0 0 0,0 0 0 0 0,0 0 0 0 0,0 0 0 0 0,0 0 0 0 0,1 0 0 0 0,-1 0 0 0 0,0 0 0 0 0,0 0 0 0 0,0 0 0 0 0,0 0 0 0 0,0 1 0 0 0,0-1 0 0 0,0 0 0 0 0,0 0 0 0 0,0 0 0 0 0,0 0 0 0 0,0 0 0 0 0,0 1 0 0 0,0-1 0 0 0,0 0 0 0 0,0 0 0 0 0,0 0 0 0 0,0 0 0 0 0,0 1 0 0 0,0-1 0 0 0,0 0 0 0 0,0 0 0 0 0,0 0 0 0 0,0 0 0 0 0,0 0 0 0 0,0 0 0 0 0,0 0 0 0 0,0 0 0 0 0,0 0 0 0 0,0 0 0 0 0,0 12 0 0 0,0-9 0 0 0,-1 14 0 0 0,-1-10 0 0 0,0-1 0 0 0,0 1 0 0 0,1 1 0 0 0,1-2 0 0 0,-2 0 0 0 0,2-9 0 0 0,-2-8 0 0 0,2 10 0 0 0,0-1 0 0 0,-1 0 0 0 0,1 0 0 0 0,0 1 0 0 0,0-1 0 0 0,0 0 0 0 0,0 1 0 0 0,0-1 0 0 0,0 1 0 0 0,1-1 0 0 0,-1 0 0 0 0,1-2 0 0 0,2-15 0 0 0,-1 13 0 0 0,3 2 0 0 0,-5 4 0 0 0,0 0 0 0 0,0 0 0 0 0,0 0 0 0 0,1 0 0 0 0,-1 0 0 0 0,0 0 0 0 0,0 0 0 0 0,0 1 0 0 0,0-1 0 0 0,0 0 0 0 0,0 0 0 0 0,0 0 0 0 0,0 0 0 0 0,0 0 0 0 0,0 0 0 0 0,1 0 0 0 0,-1 0 0 0 0,0 0 0 0 0,0 1 0 0 0,0-1 0 0 0,0 0 0 0 0,0 0 0 0 0,0 1 0 0 0,0-1 0 0 0,0 0 0 0 0,0 0 0 0 0,0 1 0 0 0,4 21 0 0 0,-3-16 0 0 0,-1 2 0 0 0,1-6 0 0 0,0 0 0 0 0,0 15 0 0 0,-1-9 0 0 0,0-4 0 0 0,0-7 0 0 0,0-7 0 0 0,0-1 0 0 0,0 6 0 0 0,3-1 0 0 0,0 2 0 0 0,0 8 0 0 0,1 2 0 0 0,-1-1 0 0 0,2 1 0 0 0,-3 3 0 0 0,0 0 0 0 0,0-3 0 0 0,-2-6 0 0 0,0 0 0 0 0,0-1 0 0 0,0 1 0 0 0,0 0 0 0 0,0-1 0 0 0,0 1 0 0 0,0 0 0 0 0,0-1 0 0 0,0 1 0 0 0,0 0 0 0 0,0 0 0 0 0,0 0 0 0 0,0 0 0 0 0,0 0 0 0 0,0-1 0 0 0,0 1 0 0 0,0 0 0 0 0,0-1 0 0 0,0 1 0 0 0,0 0 0 0 0,-1 0 0 0 0,1-1 0 0 0,0 1 0 0 0,0 0 0 0 0,0 0 0 0 0,-1 0 0 0 0,1 0 0 0 0,-1 0 0 0 0,-1-15 0 0 0,1 10 0 0 0,3 16 0 0 0,-1-7 0 0 0,0-17 0 0 0,-1-29 812 0 0,0 41-1036 0 0,0 0-241 0 0,-1-4 422 0 0,1 1 43 0 0,0 5 0 0 0,1 16 0 0 0,-2-12 0 0 0,1-4 0 0 0,0 1 0 0 0,1-1 0 0 0,-1 1 0 0 0,0-1 0 0 0,1 1 0 0 0,-1-1 0 0 0,1 1 0 0 0,0 1 0 0 0,-1-3 76 0 0,0-3 42 0 0,0-1 0 0 0,0 0 1 0 0,0 1-1 0 0,1-1 0 0 0,0 1 1 0 0,1-4-1 0 0,-1 5-118 0 0,-1 2 3 0 0,-1-14-32 0 0,1 13-117 0 0,1 2-543 0 0,1 4 646 0 0,0 7 43 0 0,-3-10 0 0 0,1 0 0 0 0,0 21 0 0 0,-1-16 0 0 0,-1 0 37 0 0,1-8 98 0 0,1 0 89 0 0,0-14 284 0 0,0 10-508 0 0,0 0-26 0 0,0 4-120 0 0,1-2-7 0 0,-1 6-72 0 0,3 5-119 0 0,-3-8 334 0 0,0 6 10 0 0,0 0 0 0 0,0 0 0 0 0,0-2 0 0 0,-1-2 0 0 0,0-2 0 0 0,0 2 0 0 0,1-1 0 0 0,-1 0 0 0 0,0 1 0 0 0,1-2 0 0 0,-1 2 0 0 0,1-1 0 0 0,0 1 0 0 0,0-1 0 0 0,-1 2 0 0 0,1 0 0 0 0,-4 9 0 0 0,2-6 0 0 0,0-1 0 0 0,4 6 0 0 0,-2-1 0 0 0,0-8 0 0 0,-7 18 0 0 0,6-12 0 0 0,1-3 0 0 0,0 2 0 0 0,-2 0 0 0 0,2-1-16 0 0,0-6-60 0 0,-1 1 78 0 0,-2 2 8 0 0,2-3-27 0 0,0 1-1 0 0,0 0 1 0 0,0-1-1 0 0,0 0 1 0 0,0 1-1 0 0,0 0 1 0 0,0 0-1 0 0,0-1 0 0 0,1 1 1 0 0,-1 0-1 0 0,0 0 1 0 0,0 0-1 0 0,1 0 1 0 0,-2 1-1 0 0,-4 6-183 0 0,5-7 133 0 0,1-1 0 0 0,0 1 0 0 0,-1 0 0 0 0,0-1 0 0 0,0 1 0 0 0,1 0 0 0 0,0 0 0 0 0,0-1 0 0 0,-1 1 0 0 0,1 0-1 0 0,-1 0 1 0 0,1 1 0 0 0,-3 5-1640 0 0,2-1 1204 0 0,1-5-440 0 0,-1 1 0 0 0,1-1 0 0 0,-1 1 0 0 0,0-1 0 0 0,1 1 0 0 0,0-1 0 0 0,-3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47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3224 0 0,'0'0'12504'0'0,"2"-1"-12088"0"0,-1 0-173 0 0,1-1 1 0 0,-1 0 0 0 0,1 1 0 0 0,-1-1-1 0 0,1 0 1 0 0,-2 0 0 0 0,2 0 0 0 0,-1 1 0 0 0,0-2-1 0 0,0 1 1 0 0,0 1 0 0 0,-1-2 0 0 0,1 1-1 0 0,-1 0 1 0 0,1 0 0 0 0,-1-1 0 0 0,1 1 0 0 0,-1-4-1 0 0,2-2 288 0 0,0-2 624 0 0,3 12-1129 0 0,-4-1 150 0 0,2 4 0 0 0,0 1-160 0 0,2 1-16 0 0,-5-7 0 0 0,0 3 0 0 0,4 13 0 0 0,-3-10 0 0 0,0 8 79 0 0,-1-13-69 0 0,0 0 0 0 0,0-1 0 0 0,0 1 0 0 0,0 0-1 0 0,0 0 1 0 0,0-1 0 0 0,0 1 0 0 0,0 0 0 0 0,-1 0 0 0 0,1-1-1 0 0,0 1 1 0 0,-1 0 0 0 0,1 0 0 0 0,-1-1 0 0 0,1 1 0 0 0,0 0-1 0 0,-2 0 1 0 0,-4 11-10 0 0,2-6-267 0 0,1 0 0 0 0,-3 11 0 0 0,-4 3-649 0 0,5-12-55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5:06:26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84 5872 0 0,'0'0'7648'0'0,"-11"-3"-5647"0"0,-3 3 589 0 0,14 0-2520 0 0,-13-3 1212 0 0,4 0-873 0 0,9 3-379 0 0,0 0 0 0 0,-1 0 0 0 0,0 0 0 0 0,1 0 1 0 0,-1 0-1 0 0,1 0 0 0 0,0 0 0 0 0,-1 0 0 0 0,0 0 0 0 0,1 0 1 0 0,-1 0-1 0 0,1-1 0 0 0,0 1 0 0 0,-1 0 0 0 0,1-1 0 0 0,-1 1 1 0 0,0-1-1 0 0,1 1 0 0 0,0 0 0 0 0,0 0 0 0 0,-1-1 0 0 0,1 0 141 0 0,-14-9 1156 0 0,-1 1-1093 0 0,14 8-299 0 0,1 0-16 0 0,-3-1 63 0 0,-3-1 29 0 0,4 1 42 0 0,0-4 39 0 0,2 5-89 0 0,-12-10 105 0 0,12 11 9 0 0,-1 0-53 0 0,-2-3 0 0 0,0-1 1 0 0,2 4-68 0 0,-11 1 81 0 0,12-1 53 0 0,-1 0-76 0 0,0-3-34 0 0,0 3 32 0 0,1 0 1 0 0,-3-5-33 0 0,2 4 32 0 0,-1 1 11 0 0,1 0-24 0 0,0-2-60 0 0,1 1 44 0 0,-7-2 68 0 0,5 1-81 0 0,2 2 12 0 0,0 0-209 0 0,-1 0 128 0 0,0 0 251 0 0,0 0-112 0 0,-1 0-54 0 0,1 0 90 0 0,0 1-91 0 0,-1-1-1 0 0,-1 1 1 0 0,1-1-1 0 0,1 0 1 0 0,-2 0-1 0 0,1 1 1 0 0,0-1-1 0 0,-3-1 1 0 0,4 1 280 0 0,0 0-578 0 0,-4 0 257 0 0,4 0 16 0 0,0 0 0 0 0,0-1 1 0 0,0 1-1 0 0,0 0 0 0 0,1 0 0 0 0,-2 0 1 0 0,1 0-1 0 0,1 1 0 0 0,-1-1 0 0 0,0 0 1 0 0,0 0-1 0 0,1 0 0 0 0,-2 0 1 0 0,1 0-1 0 0,1 1 0 0 0,-1-1 0 0 0,0 1 1 0 0,0 0-1 0 0,1-1 0 0 0,-1 0 0 0 0,0 1 1 0 0,0 0-1 0 0,1-1 0 0 0,0 1 0 0 0,-1-1 1 0 0,-1 3-1 0 0,2-3 116 0 0,0 0-63 0 0,-3-2-33 0 0,3 1 32 0 0,0 1 1 0 0,0-2-33 0 0,0 2 32 0 0,-2 0 1 0 0,-3 0-44 0 0,3 0 1 0 0,1 0 42 0 0,0 0 1 0 0,-4 0-33 0 0,4 0 96 0 0,1 2-63 0 0,3 3-33 0 0,-2-4 22 0 0,1 2-21 0 0,-1-3 180 0 0,-2 0-146 0 0,-1 0-35 0 0,0-1 31 0 0,2 0-51 0 0,-9 0 127 0 0,3 1-128 0 0,4-3 11 0 0,1 3 32 0 0,1-3-33 0 0,-2 2-10 0 0,7 2 0 0 0,5 2 0 0 0,-1 0 0 0 0,-1 0 0 0 0,3-2 0 0 0,-10-1 0 0 0,8 5 0 0 0,5 1 0 0 0,-9-3 0 0 0,0 0 0 0 0,-1-1 11 0 0,-2-2 170 0 0,-4-1-127 0 0,-2-3-44 0 0,0 1-10 0 0,1 0 0 0 0,-3 0 0 0 0,1 0 0 0 0,0 0 0 0 0,1 0 0 0 0,4 3 0 0 0,0 0-1 0 0,0 0 1 0 0,0 0-1 0 0,-1 0 1 0 0,1 0-1 0 0,0 0 1 0 0,0 0-1 0 0,0 0 0 0 0,0 0 1 0 0,0 0-1 0 0,-1 0 1 0 0,1 0-1 0 0,0 0 1 0 0,0 0-1 0 0,0 0 1 0 0,0-1-1 0 0,0 1 1 0 0,0 0-1 0 0,0 0 1 0 0,0 0-1 0 0,-1 0 1 0 0,1 0-1 0 0,0 0 1 0 0,0-1-1 0 0,0 1 1 0 0,0 0-1 0 0,0 0 1 0 0,0 0-1 0 0,0 0 0 0 0,0 0 1 0 0,0-1-1 0 0,0 1 1 0 0,0 0-1 0 0,0 0 1 0 0,0 0-1 0 0,0 0 1 0 0,0 0-1 0 0,5-2-43 0 0,6 1-27 0 0,-11 1 70 0 0,17 0-821 0 0,-8-2-92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57.0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377 58 9872 0 0,'-19'-31'9045'0'0,"20"31"-8981"0"0,3-12 1072 0 0,-2 10-1125 0 0,0 1 1 0 0,-1 0-1 0 0,1-1 1 0 0,0 2-1 0 0,0-2 1 0 0,0 1-1 0 0,-1 1 1 0 0,2-1-1 0 0,-1 0 1 0 0,0 0-1 0 0,0 1 1 0 0,0 0-1 0 0,4-1 1 0 0,34 0-39 0 0,-32 1 39 0 0,92 5-12 0 0,-73-3 3 0 0,-15-1-57 0 0,19 2 0 0 0,-23-1 46 0 0,1-1 1 0 0,-1 0-1 0 0,1-1 0 0 0,-1 0 1 0 0,13-1-1 0 0,20-1 131 0 0,-40 2-110 0 0,0 0-11 0 0,0 0 1 0 0,-1 0 0 0 0,0 0-1 0 0,0 0 1 0 0,1 0-1 0 0,0 0 1 0 0,-1 0-1 0 0,1 0 1 0 0,-1 0 0 0 0,0 0-1 0 0,1 0 1 0 0,-1 0-1 0 0,1-1 1 0 0,-1 1 0 0 0,1 0-1 0 0,-1 0 1 0 0,0 0-1 0 0,1 0 1 0 0,-1 0 0 0 0,1-1-1 0 0,1-1 335 0 0,-3 3-277 0 0,0 0-57 0 0,0 0 0 0 0,0 0 0 0 0,1 0-1 0 0,-1 0 1 0 0,0-1 0 0 0,0 0-1 0 0,1 1 1 0 0,-2 0 0 0 0,1 0 0 0 0,1-1-1 0 0,-1 0 1 0 0,-1 1 0 0 0,2-1 0 0 0,-2 0-1 0 0,1 1 1 0 0,-2 0 0 0 0,-1-1 16 0 0,-4 3-7 0 0,0-1 1 0 0,0 0-1 0 0,0 0 0 0 0,-1-2 1 0 0,-9 2-1 0 0,12-1-12 0 0,0 0 0 0 0,0-2-13 0 0,8 1 1 0 0,0 0-1 0 0,0 0 1 0 0,-1 0 0 0 0,1 0-1 0 0,0 0 1 0 0,-1-1 0 0 0,4 0 0 0 0,6 0-29 0 0,57-2 53 0 0,-76 3 44 0 0,1 2-1 0 0,1-1 1 0 0,-9 2-1 0 0,-6 3 11 0 0,21-6-66 0 0,-17 3 25 0 0,1-1 1 0 0,-19 0-1 0 0,27-1-25 0 0,-1 0 0 0 0,-15 3 0 0 0,-11 2 0 0 0,-34 3 0 0 0,37-4 0 0 0,-40 10 0 0 0,59-12 0 0 0,0-1 0 0 0,0-1 0 0 0,-14 1 0 0 0,17-1 0 0 0,8 0 0 0 0,1 0 0 0 0,-20 2 0 0 0,15-2 0 0 0,-1 2 0 0 0,-1-1 0 0 0,-13-2 0 0 0,18 0 11 0 0,2 1-1 0 0,0-1-1 0 0,0 0 1 0 0,1 0-1 0 0,-1 0 0 0 0,0 0 1 0 0,0-1-1 0 0,1 1 0 0 0,-1 0 1 0 0,0 0-1 0 0,0-1 1 0 0,0 1-1 0 0,0 0 0 0 0,0-1 1 0 0,1 1-1 0 0,0 0 1 0 0,-1-1-1 0 0,0 1 0 0 0,0-1 1 0 0,0 0-1 0 0,-1-2 58 0 0,-4 0-69 0 0,0 0 2 0 0,3 0 0 0 0,-1 0 0 0 0,-12-3 0 0 0,11 6 0 0 0,0 0 0 0 0,2 0 0 0 0,-3 0 0 0 0,-6-3 0 0 0,3-1 0 0 0,9 4 0 0 0,-24 1 0 0 0,20-1 0 0 0,-1 3 0 0 0,1-3 0 0 0,1 0 0 0 0,3 0 0 0 0,0 0 0 0 0,0 0 0 0 0,0 1 0 0 0,-1-1 0 0 0,1 0 0 0 0,0 0 0 0 0,0 0 0 0 0,0 0 0 0 0,-1 0 0 0 0,1 0 0 0 0,0 0 0 0 0,0 0 0 0 0,0 0 0 0 0,0 0 0 0 0,0 0 0 0 0,0 0 0 0 0,0 0 0 0 0,0 0 0 0 0,0 0 0 0 0,-1 0 0 0 0,1 0 0 0 0,0 0 0 0 0,0 0 0 0 0,0-1 0 0 0,-1 1 0 0 0,1 0 0 0 0,0 0 0 0 0,0 0 0 0 0,0 0 0 0 0,0 0 0 0 0,0 0 0 0 0,-1 0 0 0 0,1 0 0 0 0,0 0 0 0 0,0 0 0 0 0,0 0 0 0 0,0 0 0 0 0,0 0 0 0 0,0-1 0 0 0,0 1 0 0 0,0 0 0 0 0,0-1 0 0 0,0 1 0 0 0,0 0 0 0 0,0-1 0 0 0,0 1 0 0 0,0 0 0 0 0,-1 0 0 0 0,1 0 0 0 0,0 0 0 0 0,0 0 0 0 0,0 0 0 0 0,0 0 0 0 0,-1-1 0 0 0,1 1 0 0 0,0 0 0 0 0,0 0 0 0 0,-1 0 0 0 0,1-1 0 0 0,0 1 0 0 0,0 0 0 0 0,0 0 0 0 0,0 0 0 0 0,0 0 0 0 0,-1 0 0 0 0,1 0 0 0 0,0 0 0 0 0,-1 0 0 0 0,1 0 0 0 0,0 0 0 0 0,0 0 0 0 0,-1 0 0 0 0,1 0 0 0 0,-4 0 0 0 0,3 0 0 0 0,0 1 0 0 0,-1-1 0 0 0,1 1 0 0 0,0-1 0 0 0,-1 0 0 0 0,2 0 0 0 0,-2 0 0 0 0,1 0 0 0 0,-1 0 0 0 0,1 0 0 0 0,-2 0 0 0 0,0 0 0 0 0,-10-2 0 0 0,9 1 0 0 0,1-1 0 0 0,-1-1 0 0 0,4 3 0 0 0,-1 0 0 0 0,0 0 0 0 0,0 0 0 0 0,1 0 0 0 0,0-1 0 0 0,-1 1 0 0 0,0 0 0 0 0,1 0 0 0 0,-1 0 0 0 0,1 0 0 0 0,-1-1 0 0 0,1 1 0 0 0,-1 0 0 0 0,0-1 0 0 0,1 1 0 0 0,0-1 0 0 0,0 1 0 0 0,-1 0 0 0 0,-1-2 0 0 0,1-1 0 0 0,0 2-2 0 0,2 1 6 0 0,9 1-38 0 0,14-1-1851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14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359 128 3680 0 0,'0'0'9078'0'0,"-7"8"-5791"0"0,-9 0-2990 0 0,16-8-136 0 0,-7 1-9 0 0,1 1 141 0 0,-1-1 0 0 0,-1 0-1 0 0,1 0 1 0 0,-11-1-1 0 0,7 0-42 0 0,11 0-201 0 0,0 0 0 0 0,-1 0 0 0 0,0 0 0 0 0,0 0 0 0 0,1 0 0 0 0,-1 0 0 0 0,1 0 0 0 0,-1 0 0 0 0,0 0 0 0 0,1 0 0 0 0,-1 0 0 0 0,0 0-1 0 0,1-1 1 0 0,-1 1 0 0 0,0-1 0 0 0,1 1-27 0 0,-1 0-1 0 0,1 1 0 0 0,0-1 0 0 0,-1 0 0 0 0,1 0 1 0 0,0 0-1 0 0,0 0 0 0 0,0 1 0 0 0,0-1 0 0 0,-1 0 1 0 0,1 0-1 0 0,0 0 0 0 0,-1 0 0 0 0,1 0 0 0 0,0 0 1 0 0,-1 0-1 0 0,1 0 0 0 0,0 0 0 0 0,0 0 0 0 0,0 0 1 0 0,-1 0-1 0 0,1 0 0 0 0,0 0 0 0 0,-1 0 0 0 0,1 0 1 0 0,0 0-1 0 0,-1-1 0 0 0,1 1 0 0 0,0 0 0 0 0,0 0 1 0 0,-3-1 450 0 0,3 1-472 0 0,0 0 0 0 0,0 0 0 0 0,0 0 0 0 0,0 0 1 0 0,0 0-1 0 0,0 0 0 0 0,0 0 0 0 0,0 0 0 0 0,0 0 1 0 0,-1 0-1 0 0,1 0 0 0 0,0 0 0 0 0,0 0 0 0 0,0-1 1 0 0,0 1-1 0 0,0 0 0 0 0,0 0 0 0 0,0 0 0 0 0,0 0 1 0 0,0 0-1 0 0,0 0 0 0 0,0 0 0 0 0,-1 0 0 0 0,1 0 1 0 0,0 0-1 0 0,0 0 0 0 0,0 0 0 0 0,0 0 0 0 0,0 0 1 0 0,0 0-1 0 0,0 0 0 0 0,0 0 0 0 0,0 0 0 0 0,0 0 0 0 0,0 0 1 0 0,0 0-1 0 0,0 0 0 0 0,0 0 0 0 0,0-1 0 0 0,0 1 1 0 0,0 0-1 0 0,0 0 0 0 0,0 0 0 0 0,0 0 0 0 0,0 0 1 0 0,0 0-1 0 0,0 0 0 0 0,0 0 0 0 0,0 0 0 0 0,0-1 1 0 0,1 1-1 0 0,-1 0 0 0 0,0 0 0 0 0,0 0 0 0 0,0 0 1 0 0,0 0-1 0 0,0 0 0 0 0,1-1 5 0 0,1 1-1 0 0,-1 0 1 0 0,1-1 0 0 0,-1 1 0 0 0,0-1-1 0 0,1 1 1 0 0,-1 0 0 0 0,1 0 0 0 0,-1-1-1 0 0,1 2 1 0 0,1-1 0 0 0,15 0 5 0 0,2 2-10 0 0,-15-2 118 0 0,-5 0-114 0 0,0 0 0 0 0,0 0 0 0 0,0 0 0 0 0,0 0-1 0 0,0 0 1 0 0,0 0 0 0 0,0 0 0 0 0,0 0 0 0 0,0 0-1 0 0,1 0 1 0 0,-1 0 0 0 0,0 0 0 0 0,0 0 0 0 0,0 0 0 0 0,0 0-1 0 0,0 0 1 0 0,0 0 0 0 0,0 0 0 0 0,0 0 0 0 0,0 0 0 0 0,0 0-1 0 0,0 0 1 0 0,0 0 0 0 0,0 0 0 0 0,0 0 0 0 0,0 0 0 0 0,0 0-1 0 0,0 0 1 0 0,0 0 0 0 0,0 0 0 0 0,0 0 0 0 0,0 0-1 0 0,0 0 1 0 0,0 0 0 0 0,0 0 0 0 0,0 0 0 0 0,0 0 0 0 0,0-1-1 0 0,0 1 1 0 0,0 0 0 0 0,0 0 0 0 0,0 0 0 0 0,0 0 0 0 0,0 0-1 0 0,0 0 1 0 0,0 0 0 0 0,0 0 0 0 0,0 0 0 0 0,0 0 0 0 0,0 0-1 0 0,0 0 1 0 0,0 0 0 0 0,0 0 0 0 0,-1 0 0 0 0,1 0-1 0 0,0 0 1 0 0,0 0 0 0 0,0 0 0 0 0,0 0 0 0 0,0 0 0 0 0,0 0-1 0 0,0 0 1 0 0,0 0 0 0 0,0 0 0 0 0,0 0 0 0 0,0 0 0 0 0,0 0-1 0 0,-10-5 129 0 0,5 3-122 0 0,-2 1-10 0 0,-1 0-1 0 0,0-4-8 0 0,6 5 19 0 0,2 0-10 0 0,0 0 0 0 0,0 0 0 0 0,0 0 0 0 0,0 0-1 0 0,0 0 1 0 0,0 0 0 0 0,0 0 0 0 0,0 0 0 0 0,0 0 0 0 0,0 0-1 0 0,0 0 1 0 0,0 0 0 0 0,0 0 0 0 0,0 0 0 0 0,0 0 0 0 0,0 0 0 0 0,0 0-1 0 0,0 0 1 0 0,0 0 0 0 0,0 0 0 0 0,0-1 0 0 0,0 1 0 0 0,0 0 0 0 0,0 0-1 0 0,0 0 1 0 0,0 0 0 0 0,0 0 0 0 0,0 0 0 0 0,0 0 0 0 0,0 0 0 0 0,0 0-1 0 0,0 0 1 0 0,0 0 0 0 0,0 0 0 0 0,-19-8 144 0 0,17 8-101 0 0,-3 0-46 0 0,3 1-16 0 0,-10 0 9 0 0,11-1 42 0 0,0 3-22 0 0,1 2-10 0 0,-1 1 0 0 0,-1-1 11 0 0,1-4 164 0 0,-6-1 13 0 0,5 0-167 0 0,1 0 550 0 0,0 0-963 0 0,-4 0 381 0 0,4 0 398 0 0,0-1-643 0 0,-3-1 282 0 0,3 1 178 0 0,-3-1-424 0 0,-4 2 231 0 0,7 0 32 0 0,-2 2-33 0 0,-3 1-10 0 0,2-2 0 0 0,2-1 11 0 0,2 0 208 0 0,-2 0-406 0 0,-2 0 166 0 0,2 0-22 0 0,0 0 47 0 0,2 0 236 0 0,-1 0-420 0 0,-4-1 169 0 0,1-4 13 0 0,4 5 11 0 0,0 0 163 0 0,-1-1-356 0 0,-1-3 184 0 0,2 3 133 0 0,0 1-83 0 0,-4 0-44 0 0,-1-1-10 0 0,1 0 0 0 0,0 1 0 0 0,1 0 0 0 0,-3 1 0 0 0,2-1 0 0 0,2-4 0 0 0,2 4 0 0 0,0-1 0 0 0,0 1 0 0 0,0 0 0 0 0,0 0 0 0 0,0 0 0 0 0,0 0 0 0 0,0 0 0 0 0,0-1 0 0 0,0 1 0 0 0,0 0 0 0 0,0 0 0 0 0,0 0 0 0 0,0 0 0 0 0,0 0 0 0 0,0 0 0 0 0,0 0 0 0 0,0 0 0 0 0,0 0 0 0 0,0 0 0 0 0,-1 0 0 0 0,1 0 0 0 0,0-1 0 0 0,0 1 0 0 0,0 0 0 0 0,0 0 0 0 0,0 0 0 0 0,0 0 0 0 0,0 0 0 0 0,0 0 0 0 0,0 0 0 0 0,0 0 0 0 0,0 0 0 0 0,0-1 0 0 0,0 1 0 0 0,0 0 0 0 0,0 0 0 0 0,-1 0 0 0 0,1 0 0 0 0,0 0 0 0 0,0 0 0 0 0,0 0 0 0 0,0 0 0 0 0,-1 0 0 0 0,1 0 0 0 0,0 0 0 0 0,0 0 0 0 0,0 0 0 0 0,0 0 0 0 0,-1 0 0 0 0,-2 1 0 0 0,0-3 0 0 0,0-1 0 0 0,0-1 0 0 0,2-1 0 0 0,0-1 0 0 0,-1 4 0 0 0,-8-5 0 0 0,8 4 0 0 0,1-3 0 0 0,1 1 0 0 0,-3 1 0 0 0,-1 2 0 0 0,1-1 0 0 0,-3-1 0 0 0,0-1 0 0 0,4 4 0 0 0,-3-1 0 0 0,3-1 0 0 0,1-4 0 0 0,1 1 0 0 0,0 0 0 0 0,1 0 0 0 0,0 0 0 0 0,0 0 0 0 0,-1-2 0 0 0,-1 5 0 0 0,-2 3 0 0 0,-3 2 0 0 0,0-1 0 0 0,-1 2 0 0 0,5-1-14 0 0,1-2-17 0 0,1 0-1 0 0,-3-2 32 0 0,3 2 32 0 0,0-1-21 0 0,-4-2 3 0 0,-8-4-46 0 0,11 6-120 0 0,-11 3-8387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23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4 165 7568 0 0,'-3'-3'10413'0'0,"2"2"-11071"0"0,1-1 1318 0 0,1 2-558 0 0,0-2 0 0 0,-1 1 0 0 0,1 0 0 0 0,0 0 0 0 0,0 0 0 0 0,-1 0 0 0 0,2 0 0 0 0,-1 0 0 0 0,-1 1 0 0 0,2-1-1 0 0,-1 0 1 0 0,0 0 0 0 0,0 1 0 0 0,0-1 0 0 0,2-1 0 0 0,12-4 217 0 0,-12 5-222 0 0,0-1 1 0 0,1 1-1 0 0,0-1 0 0 0,0 1 1 0 0,-1 0-1 0 0,0 0 0 0 0,2 1 0 0 0,3-2 1 0 0,2 1 8 0 0,3-3-78 0 0,4 2-17 0 0,-15 1 32 0 0,9-4-22 0 0,-10 4 32 0 0,6 1 65 0 0,-6 0-107 0 0,-1 1-9 0 0,1-1 0 0 0,0 0 0 0 0,0 0 0 0 0,-1 0 0 0 0,0 0 0 0 0,1 0 0 0 0,0 0 0 0 0,0 0 0 0 0,-1 0-1 0 0,0 0 1 0 0,1 0 0 0 0,0 0 0 0 0,0 0 0 0 0,-1-1 0 0 0,0 1 0 0 0,1 0 0 0 0,-1 0 0 0 0,1-1 0 0 0,0 1 0 0 0,-1-1 0 0 0,0 1 0 0 0,1 0 0 0 0,-1 0 0 0 0,1-1 0 0 0,0 1 0 0 0,-1-1 0 0 0,0 1 0 0 0,0-1 0 0 0,1 1 0 0 0,-1 0 0 0 0,0-1 0 0 0,1-1 0 0 0,0 2 44 0 0,8 0-243 0 0,-8 0 348 0 0,0 0-133 0 0,-1-1-1 0 0,1 1 1 0 0,-1 0 0 0 0,1 0 0 0 0,-1 0 0 0 0,1-1 0 0 0,0 1 0 0 0,-1 0-1 0 0,0 0 1 0 0,1 0 0 0 0,0 0 0 0 0,0 0 0 0 0,-1 0 0 0 0,0 1 0 0 0,1-1 0 0 0,0 0-1 0 0,0 0 1 0 0,-1 0 0 0 0,1 1 0 0 0,12-1-41 0 0,-6-3 23 0 0,-1 3 12 0 0,-6 0 47 0 0,-17-9 60 0 0,12 7-109 0 0,0 1-10 0 0,0-1 11 0 0,-1-1 32 0 0,-1 2-33 0 0,1 1-10 0 0,-1 0 0 0 0,1-2 0 0 0,1 1-3 0 0,-1 1 19 0 0,-12 1 107 0 0,2 1-42 0 0,10 1 1 0 0,6-3-80 0 0,0 0 0 0 0,0 1 0 0 0,-1-1 0 0 0,1 0-1 0 0,0 0 1 0 0,0 0 0 0 0,-1 0 0 0 0,1 0 0 0 0,0 0 0 0 0,0 0 0 0 0,0 1 0 0 0,0-1 0 0 0,0 0 0 0 0,0 0-1 0 0,0 0 1 0 0,-1 0 0 0 0,1 0 0 0 0,0 0 0 0 0,0 0 0 0 0,-1 0 0 0 0,1 0 0 0 0,0 0 0 0 0,0 0 0 0 0,-1 0-1 0 0,1 0 1 0 0,0-1 0 0 0,-6 1 75 0 0,6 0-24 0 0,0 0 1 0 0,1 1-48 0 0,-1 0 0 0 0,1-1 0 0 0,0 0 0 0 0,-1 0-1 0 0,1 1 1 0 0,-1-1 0 0 0,1 1 0 0 0,0-1 0 0 0,-1 0 0 0 0,1 1 0 0 0,0-1 0 0 0,0 0 0 0 0,-1 0 0 0 0,1 0 0 0 0,0 0 0 0 0,0 0 0 0 0,20 3 55 0 0,-9-3-46 0 0,-2 2 57 0 0,0-3-4 0 0,-6 1-66 0 0,1 0 1 0 0,0 1-1 0 0,0 0 1 0 0,7 2-1 0 0,-11-3-1 0 0,6 0 11 0 0,-6-1-4 0 0,0 1 0 0 0,1-1-1 0 0,-1 1 1 0 0,0-1 0 0 0,0 1-1 0 0,1 0 1 0 0,-1 0 0 0 0,0 0-1 0 0,1 0 1 0 0,1 0-1 0 0,-1 1-3 0 0,-1-1 0 0 0,0 0 0 0 0,1 0 0 0 0,-1 0 0 0 0,1 0 0 0 0,-2-1 0 0 0,2 1 0 0 0,-1 0 0 0 0,2 0 0 0 0,2-3-4 0 0,-3 2 0 0 0,-2 1 0 0 0,0-1 0 0 0,0 1 0 0 0,1 0 0 0 0,-1-1 0 0 0,1 1 0 0 0,-1 0 0 0 0,0 0 0 0 0,0 0 0 0 0,0 0 0 0 0,1 0 0 0 0,-1 0 0 0 0,1-1 0 0 0,-1 1 0 0 0,1 0 0 0 0,-1 0 0 0 0,0 0 0 0 0,0 0 0 0 0,0 0 0 0 0,1 0 0 0 0,-1 0 0 0 0,1 0 0 0 0,0 0 0 0 0,8 1 0 0 0,3-1 16 0 0,-12 0 128 0 0,2 0-90 0 0,3 0-44 0 0,1 0-10 0 0,4 5 0 0 0,-4-4 0 0 0,1-1 0 0 0,0 3 0 0 0,2-3 0 0 0,1 0 0 0 0,6 3 0 0 0,-3-2 0 0 0,-6-2 0 0 0,2 1 0 0 0,1 0 0 0 0,31 6 0 0 0,-16-3 0 0 0,-11-2 0 0 0,-13-1 0 0 0,-4-1 0 0 0,3 1 0 0 0,0-1 0 0 0,0 1 0 0 0,0 0 0 0 0,-1 0 0 0 0,1 0 0 0 0,0 0 0 0 0,0 0 0 0 0,-1 0 0 0 0,1 0 0 0 0,0-1 0 0 0,0 1 0 0 0,-1 0 0 0 0,1 0 0 0 0,0 0 0 0 0,0-1 0 0 0,0 1 0 0 0,0 0 0 0 0,0 0 0 0 0,0 0 0 0 0,0 0 0 0 0,0 0 0 0 0,0 0 0 0 0,0 0 0 0 0,-1-1 0 0 0,1 1 0 0 0,0 0 0 0 0,0-1 0 0 0,0 1 0 0 0,0 0 0 0 0,0 0 0 0 0,0-1 0 0 0,0 1 0 0 0,0 0 0 0 0,0 0 0 0 0,0 0 0 0 0,0-3 0 0 0,-10 3 0 0 0,3-5 0 0 0,7 5 0 0 0,0-1 0 0 0,0 1 0 0 0,-1 0 0 0 0,1 0 0 0 0,-1 0 0 0 0,1 0 0 0 0,-1 0 0 0 0,1 0 0 0 0,0 0 0 0 0,0 0 0 0 0,-1 0 0 0 0,1-1 0 0 0,-1 1 0 0 0,0 0 0 0 0,1 0 0 0 0,0 0 0 0 0,0 1 0 0 0,-1-1 0 0 0,1 0 0 0 0,-2 0 0 0 0,2 0 0 0 0,-1 0 0 0 0,0 0 0 0 0,0 0 0 0 0,1 0 0 0 0,-1 0 0 0 0,0 0 0 0 0,0 0 0 0 0,1 0 0 0 0,-1 0 0 0 0,0-1 0 0 0,1 1 0 0 0,-1 0 0 0 0,1-1 0 0 0,-1 1 0 0 0,0-1 0 0 0,0 1 0 0 0,-3-3 0 0 0,-12 1 0 0 0,9 1 0 0 0,7 1 0 0 0,-12 0 0 0 0,11 0 0 0 0,1 0 0 0 0,-1 0 0 0 0,1 1 0 0 0,0-1 0 0 0,-1 0 0 0 0,1 0 0 0 0,0 0 0 0 0,0 0 0 0 0,-1 0 0 0 0,1 0 0 0 0,0 0 0 0 0,-1 0 0 0 0,1 0 0 0 0,-1-1 0 0 0,1 1 0 0 0,0 0 0 0 0,0 0 0 0 0,0 0 0 0 0,-1 0 0 0 0,1 0 0 0 0,-1 0 0 0 0,1 0 0 0 0,0 0 0 0 0,-1-1 0 0 0,1 1 0 0 0,0 0 0 0 0,0 0 0 0 0,0-1 0 0 0,0 1 0 0 0,0-1 0 0 0,-1 1 0 0 0,1 0 0 0 0,0 0 0 0 0,-1-2 0 0 0,-3 1 0 0 0,1 0 0 0 0,-2-1 0 0 0,1 2 0 0 0,1-1 0 0 0,-2 0 0 0 0,1 0 0 0 0,-4 1 0 0 0,-6-2 0 0 0,9 2 0 0 0,-23 0 232 0 0,26 2-380 0 0,1-1 163 0 0,1 0-15 0 0,0-1 1 0 0,0 1-1 0 0,1-1 0 0 0,-1 0 1 0 0,0 0-1 0 0,0 0 1 0 0,0 1-1 0 0,0-1 0 0 0,0 0 1 0 0,0 1-1 0 0,1-1 0 0 0,-1 0 1 0 0,0 1-1 0 0,1-1 1 0 0,-1 0-1 0 0,0 0 0 0 0,1 0 1 0 0,-1 0-1 0 0,0 0 0 0 0,0 0 1 0 0,0 1-1 0 0,1-1 1 0 0,-1 0-1 0 0,1 0 0 0 0,-1 0 1 0 0,1 0-1 0 0,-1 0 0 0 0,0 0 1 0 0,0 0-1 0 0,0 0 1 0 0,1 0-1 0 0,0 0 0 0 0,0 0 1 0 0,4 2-1 0 0,-4-2 0 0 0,1 0 0 0 0,-1 0 0 0 0,2 1 0 0 0,-2-1 0 0 0,1 0 0 0 0,0 0 0 0 0,2 0 0 0 0,59 5-88 0 0,-57-5 88 0 0,16 6 0 0 0,-15-3 0 0 0,0 0 0 0 0,-1 3 0 0 0,4-1 0 0 0,-1-4 0 0 0,-4 1 38 0 0,-3-2 652 0 0,-5-11-1338 0 0,1 5 648 0 0,1 1 18 0 0,1 4 223 0 0,3 7-532 0 0,3-3 291 0 0,-2 3 0 0 0,-1 0 0 0 0,-3-5 0 0 0,3 7-5 0 0,0-6 5 0 0,6 0 36 0 0,-8-1 800 0 0,-2-1-1093 0 0,0-1 61 0 0,-4-7-186 0 0,2 3 382 0 0,1 2 0 0 0,4 6 0 0 0,4-1 27 0 0,-6-2 594 0 0,0-1-407 0 0,-4-7-195 0 0,5 5-857 0 0,2 1 795 0 0,3 4 70 0 0,-6-2 594 0 0,0 0-407 0 0,0-3-172 0 0,-3-2-42 0 0,0 2 0 0 0,0-2-26 0 0,3 4-120 0 0,0 3-543 0 0,3 4 646 0 0,3-2 43 0 0,-3 0 27 0 0,-2-3 594 0 0,-2 0-407 0 0,-1 1-198 0 0,1-1-162 0 0,3-1-351 0 0,-1 0 476 0 0,1 0-1 0 0,-1 0 1 0 0,0 0 0 0 0,1 0-1 0 0,-1 0 1 0 0,1 0 0 0 0,-1-1-1 0 0,1 1 1 0 0,-1-1 0 0 0,3 0-1 0 0,0 0 22 0 0,5 1 0 0 0,-5 0 0 0 0,4-3 9 0 0,-7 3 10 0 0,13 1-332 0 0,-9-1 302 0 0,18-12 65 0 0,-18 12-54 0 0,-2-1 1 0 0,0 0 0 0 0,-1 0 1 0 0,0 0-1 0 0,0 0 1 0 0,1 0-1 0 0,-2-1 0 0 0,1 1 1 0 0,1 0-1 0 0,-2-1 1 0 0,4-1-1 0 0,-5 2-6 0 0,14-11 5 0 0,8-2 0 0 0,-13 8 0 0 0,-5 3 0 0 0,1 3-10 0 0,-11 5-44 0 0,2-4 41 0 0,-1 2-19 0 0,-7 8 13 0 0,11-9 19 0 0,-8 5 0 0 0,-5 6 0 0 0,17-13 0 0 0,-2 0 0 0 0,1-1 0 0 0,0 1 0 0 0,-1 0 0 0 0,2-1 0 0 0,-2 0 0 0 0,1 1 0 0 0,0 0 0 0 0,-1-1 0 0 0,1 0 0 0 0,2-1 0 0 0,6-3 0 0 0,-9 5 0 0 0,0 0 0 0 0,0 0 0 0 0,0-1 0 0 0,0 1 0 0 0,0-1 0 0 0,1 0 0 0 0,-2 1 0 0 0,1 0 0 0 0,1-2 0 0 0,-1 1 0 0 0,-1 0 0 0 0,1 1 0 0 0,-1 0 0 0 0,0-1 0 0 0,1 1 0 0 0,-1-1 0 0 0,0 1 0 0 0,0 0 0 0 0,0 0 0 0 0,1 0 0 0 0,-1 0 0 0 0,1 0 0 0 0,-1-1 0 0 0,1 1 0 0 0,-1 0 0 0 0,0 0 0 0 0,0 0 0 0 0,1-1 0 0 0,-1 1 0 0 0,1 0 0 0 0,-1 0 0 0 0,1 0 0 0 0,-1 0 0 0 0,1 0 0 0 0,19-6 0 0 0,9-7 0 0 0,-25 13 0 0 0,-5 2 0 0 0,-2 2 0 0 0,3-4 0 0 0,-5 4 0 0 0,0 0 0 0 0,0 0 0 0 0,-1-1 0 0 0,1 1 0 0 0,-1-1 0 0 0,0 0 0 0 0,-7 2 0 0 0,3-2 0 0 0,-3 0 0 0 0,10-3 0 0 0,5-3 0 0 0,5-2 0 0 0,31-12 0 0 0,-15 3 0 0 0,-16 10 0 0 0,-5 0 0 0 0,-7 9 0 0 0,1-2 0 0 0,3-2 0 0 0,-2 1 0 0 0,1 0 0 0 0,0-1 0 0 0,0 0 0 0 0,-1 1 0 0 0,-3 1 0 0 0,-3 1 0 0 0,4 0 0 0 0,-1-1 0 0 0,-12 5 0 0 0,17-8 0 0 0,1 0 0 0 0,0 0 0 0 0,0 1 0 0 0,0-1 0 0 0,-1 0 0 0 0,1 0 0 0 0,-1 0 0 0 0,1 0 0 0 0,-1 0 0 0 0,1 1 0 0 0,0-1 0 0 0,0 0 0 0 0,0 0 0 0 0,-1 0 0 0 0,1 0 0 0 0,0 0 0 0 0,-1 0 0 0 0,1 1 0 0 0,0-1 0 0 0,-1 0 0 0 0,1 1 0 0 0,0 0 0 0 0,0-1 0 0 0,0 0 0 0 0,0 0 0 0 0,0 0 0 0 0,-1 0 0 0 0,1 0 0 0 0,0 0 0 0 0,-1 0 0 0 0,1 1 0 0 0,0-1 0 0 0,0 0 0 0 0,-1 0 0 0 0,1 0 0 0 0,0 0 0 0 0,0 0 0 0 0,0 0 0 0 0,0 0 0 0 0,-1 1 0 0 0,1-1 0 0 0,-1 0 0 0 0,1 0 0 0 0,0 0 0 0 0,-1 0 0 0 0,1 0 0 0 0,0-1 0 0 0,0 1 0 0 0,0 0 0 0 0,0 0 0 0 0,-1 0 0 0 0,10-1 0 0 0,0-1 0 0 0,1 0 0 0 0,-2-1 0 0 0,1 1 0 0 0,16-9 0 0 0,2 0 0 0 0,-3 0 12 0 0,-24 10-3 0 0,2 1-1 0 0,-1-1 0 0 0,0 1 0 0 0,0-1 1 0 0,0 1-1 0 0,1 0 0 0 0,-1 0 0 0 0,0 0 1 0 0,0-1-1 0 0,0 1 0 0 0,2 0 0 0 0,0-2 44 0 0,-3 2 1 0 0,0 0-25 0 0,0 1-26 0 0,0-1-1 0 0,-1 1 1 0 0,1 0-1 0 0,0-1 1 0 0,-1 0-1 0 0,1 0 1 0 0,0 1-1 0 0,-1 0 1 0 0,1-1-1 0 0,0 1 1 0 0,0-1-1 0 0,-1 0 1 0 0,1 0-1 0 0,-1 1 1 0 0,1-1-1 0 0,-1 0 1 0 0,1 1-1 0 0,0-1 1 0 0,-1 0-1 0 0,1 1 1 0 0,-1-1-1 0 0,0 0 1 0 0,0 0-1 0 0,-34 21-1 0 0,31-21 0 0 0,-10 8 0 0 0,-4 3 0 0 0,13-9-10 0 0,4-2-48 0 0,10-2-36 0 0,3 1 93 0 0,18-8 1 0 0,3 0 27 0 0,-27 6-26 0 0,-5 3-2 0 0,0-1 0 0 0,0 0-1 0 0,-1 0 1 0 0,1 1 0 0 0,0-1-1 0 0,0 1 1 0 0,0-1 0 0 0,0 0 0 0 0,0 1-1 0 0,1-1 1 0 0,-1 1-6 0 0,11-5-57 0 0,-3 5 135 0 0,-3 0-47 0 0,-4-2 19 0 0,2-2-33 0 0,-7 4-20 0 0,3 0 1 0 0,-1 0 0 0 0,0 0 1 0 0,0 0-1 0 0,1 0 0 0 0,-2 0 1 0 0,1 0-1 0 0,1 0 1 0 0,-1 1-1 0 0,0-1 0 0 0,0 1 1 0 0,1-1-1 0 0,-2 1 0 0 0,2-1 54 0 0,5-3-44 0 0,-3 2-54 0 0,5-1 39 0 0,1-2 14 0 0,1 0 0 0 0,1 0 0 0 0,0 1 0 0 0,2 0 30 0 0,-10 1 36 0 0,-1-1 15 0 0,20-6-56 0 0,-19 9-95 0 0,7-3 2 0 0,-7 3 15 0 0,5-3 32 0 0,-6 3-33 0 0,10 0-586 0 0,-10 0 587 0 0,6 3 32 0 0,-7-3 20 0 0,0 0 0 0 0,0 0 0 0 0,0 0 0 0 0,0 0-1 0 0,1 0 1 0 0,-1 0 0 0 0,0 0 0 0 0,0 0 0 0 0,0 0 0 0 0,0 1 0 0 0,0-1 0 0 0,0 0 0 0 0,0 0 0 0 0,0 0 0 0 0,0 0 0 0 0,0 0 0 0 0,0 0 0 0 0,0 0 0 0 0,0 1 0 0 0,0-1 0 0 0,0 0 0 0 0,0 0 0 0 0,0 0 0 0 0,0 0 0 0 0,0 0 0 0 0,0 0 0 0 0,0 0 0 0 0,0 0 0 0 0,0 0 0 0 0,0 0 0 0 0,0 0 0 0 0,0 0 0 0 0,0 0-1 0 0,0 0 1 0 0,0 1 0 0 0,0-1 0 0 0,0 0 0 0 0,0 0 0 0 0,0 0 0 0 0,-1 0 0 0 0,1 0 0 0 0,0 0 0 0 0,0 0 0 0 0,0 0 0 0 0,0 0 0 0 0,0 0 0 0 0,0 1 0 0 0,0-1 0 0 0,0 0 0 0 0,-1 0 0 0 0,1 0 0 0 0,0 0 0 0 0,0 0 0 0 0,0 0 0 0 0,0 0 0 0 0,-4 2 5 0 0,-3 4-4 0 0,-2-1 0 0 0,4-2 0 0 0,4-3 0 0 0,-1 1 0 0 0,1-1 0 0 0,-1 1 0 0 0,1-1 0 0 0,0 1 0 0 0,0-1 0 0 0,-1 0 0 0 0,1 0 0 0 0,-3 0 0 0 0,-7 3 0 0 0,9-3 0 0 0,1 1 0 0 0,0-1 0 0 0,-1 1 0 0 0,1-1 0 0 0,-1 1 0 0 0,1-1 0 0 0,-1 0 0 0 0,1 0 0 0 0,-3 0 0 0 0,0 0 0 0 0,1 0 0 0 0,0 0 0 0 0,0 0 0 0 0,-1 0 0 0 0,1 0 0 0 0,-1 1 0 0 0,1 0 0 0 0,-4 1 0 0 0,-7 2 0 0 0,9-3 0 0 0,-1 0 0 0 0,0 0 0 0 0,0 0 0 0 0,-8-1 0 0 0,10 0 0 0 0,-1 0 0 0 0,0 0 0 0 0,0 1 0 0 0,-5 1 0 0 0,1-1 0 0 0,3 1 0 0 0,2 0 0 0 0,2-1 1 0 0,1 1 0 0 0,-2-1 0 0 0,2 0 0 0 0,-1 0 0 0 0,-1 0 0 0 0,2-1 0 0 0,-4 2-1 0 0,-13 4-80 0 0,13-5 29 0 0,4 0 350 0 0,11-3-298 0 0,2 1 37 0 0,-1 0-1 0 0,1 0 0 0 0,18-5 1 0 0,-30 6-32 0 0,1-1 1 0 0,0 1 0 0 0,0-1-1 0 0,-1 1 1 0 0,1 0 0 0 0,0 0-1 0 0,0-1 1 0 0,-1 1 0 0 0,1-1-1 0 0,0 0 1 0 0,0 0 0 0 0,0 1-3 0 0,-1-1 0 0 0,1 0 0 0 0,0 1 0 0 0,-1 0 0 0 0,1 0 0 0 0,-1-1 0 0 0,1 1 0 0 0,0 0 0 0 0,-1-1 0 0 0,1 1 0 0 0,0 0 0 0 0,0 0 0 0 0,-1-1 0 0 0,1 1 0 0 0,0 0 0 0 0,0 0 0 0 0,-1 0 0 0 0,1 0 0 0 0,0 0-1 0 0,0 0 1 0 0,1 1 0 0 0,1-1 29 0 0,42-4 41 0 0,-39 4-63 0 0,7-4 42 0 0,-6 2-53 0 0,2-1 0 0 0,-1 3 0 0 0,-2 0 0 0 0,-2 0 11 0 0,-2 0 42 0 0,-2 0 1 0 0,-1 0-54 0 0,1 1 1 0 0,-1 0-1 0 0,0 0 1 0 0,1-1 0 0 0,0 0-1 0 0,-1 1 1 0 0,1 0-1 0 0,-1-1 1 0 0,0 1-1 0 0,1-1 1 0 0,-1 0 0 0 0,0 0-1 0 0,1 1 1 0 0,-1-1-1 0 0,1 0 1 0 0,-1 1-1 0 0,0-1 1 0 0,0 0 0 0 0,0 1-2 0 0,-37 7-87 0 0,14-1 88 0 0,24-7 0 0 0,-3 0 0 0 0,1 1 0 0 0,0 0 0 0 0,0-1 0 0 0,-1 1 0 0 0,1-1 0 0 0,0 0 0 0 0,0 0 0 0 0,-4-1 0 0 0,5-1 0 0 0,1 3 0 0 0,-16 5 0 0 0,14-4-1 0 0,0-2 6 0 0,-9 1-62 0 0,7-2 47 0 0,7-2 8 0 0,6-1 3 0 0,42-10-276 0 0,-18 5-1535 0 0,-16 3 759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28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72 146 3224 0 0,'-1'0'143'0'0,"-41"16"1349"0"0,13-4 12008 0 0,31-12-12996 0 0,29-10 858 0 0,-14 4-779 0 0,28-12 0 0 0,7-11-93 0 0,63-28 708 0 0,-51 25-1198 0 0,-47 24 39 0 0,2-1 134 0 0,-9 4 179 0 0,-17 7-796 0 0,1 1 403 0 0,5-3 41 0 0,-1 0 1 0 0,1 1-1 0 0,-1 0 0 0 0,1 0 0 0 0,-1-1 0 0 0,1 1 0 0 0,-1 1 0 0 0,1-2 0 0 0,-1 3 0 0 0,-5 3 0 0 0,-1 0 0 0 0,1 0 0 0 0,-1-1 0 0 0,1 0 0 0 0,-13 6 0 0 0,-16 10 0 0 0,-63 45 0 0 0,58-40 64 0 0,67-38 72 0 0,20-13-112 0 0,30-15 24 0 0,1 2 211 0 0,-76 37 26 0 0,-5 10-141 0 0,2-5-188 0 0,-1 0-1 0 0,0 0 0 0 0,0-1 1 0 0,-1 0-1 0 0,1 0 0 0 0,-1 0 1 0 0,-5 3-1 0 0,-1 1-54 0 0,-47 32-57 0 0,1 0 168 0 0,33-23-12 0 0,-9 9 0 0 0,19-17 0 0 0,10-6 12 0 0,22-18 51 0 0,0 1 0 0 0,0 0 0 0 0,33-18 0 0 0,-3 6 1 0 0,-36 22-66 0 0,-11 4 4 0 0,1 0 0 0 0,-2 0-1 0 0,1 0 1 0 0,1 0 0 0 0,-2 0 0 0 0,5-3 0 0 0,-5 3 131 0 0,-1 2-133 0 0,-1-1-1 0 0,1 1 0 0 0,-1 0 0 0 0,1 0 1 0 0,0-1-1 0 0,-1 2 0 0 0,1-2 0 0 0,-1 1 1 0 0,0-1-1 0 0,1 1 0 0 0,-1 0 1 0 0,0 0-1 0 0,0-1 0 0 0,1 0 0 0 0,-1 1 1 0 0,0 0-1 0 0,0 0 0 0 0,-1-1 6 0 0,-31 23-37 0 0,-31 23-64 0 0,60-43 98 0 0,-19 18 137 0 0,-34 21 0 0 0,56-41-138 0 0,0-1-1 0 0,1 0 1 0 0,-1 0-1 0 0,1 0 0 0 0,0 0 1 0 0,0 0-1 0 0,-1 1 0 0 0,1-1 1 0 0,-1 0-1 0 0,1 0 0 0 0,0 1 1 0 0,-1-1-1 0 0,1 0 0 0 0,0 0 1 0 0,0 0-1 0 0,0 0 0 0 0,-1 1 1 0 0,1-1-1 0 0,0 1 0 0 0,-1-1 1 0 0,1 0-1 0 0,0 1 1 0 0,0-1-1 0 0,0 0 0 0 0,-1 0 1 0 0,1 1-1 0 0,0-1 0 0 0,0 1 1 0 0,0 0-1 0 0,0-1 117 0 0,1 0-105 0 0,0-1 0 0 0,0 0 0 0 0,0 0-1 0 0,0 1 1 0 0,0-1 0 0 0,0-1 0 0 0,0 2 0 0 0,1-3-1 0 0,1-1 11 0 0,58-45-22 0 0,-20 18-152 0 0,-36 27 127 0 0,-4 2 20 0 0,1 1 0 0 0,0-1 1 0 0,-1 1-1 0 0,2 0 0 0 0,-1 0 0 0 0,0 0 0 0 0,3-1 0 0 0,7-1 67 0 0,-31 15-50 0 0,4-2-127 0 0,-20 16 82 0 0,33-26 36 0 0,-1 2-2 0 0,1-1 0 0 0,0 0 0 0 0,-1 1 1 0 0,0 0-1 0 0,1-1 0 0 0,0 1 0 0 0,0 0 0 0 0,0 0 0 0 0,-2 3 0 0 0,-4 3 10 0 0,7-7 190 0 0,10-7-137 0 0,39-31-78 0 0,-46 36 4 0 0,-1 0 1 0 0,1 0 0 0 0,-1 0-1 0 0,0 0 1 0 0,1 0 0 0 0,-2 0-1 0 0,2 0 1 0 0,0-2 0 0 0,-1 2 5 0 0,0 1-1 0 0,-1-1 1 0 0,1 1 0 0 0,0 0 0 0 0,0-1 0 0 0,-1 1 0 0 0,1-1 0 0 0,0 1 0 0 0,0 0 0 0 0,-1-1 0 0 0,2 1 0 0 0,0 0 0 0 0,3-1 3 0 0,1-2-9 0 0,-6 3-45 0 0,-2 1 43 0 0,1 0 0 0 0,-1 1 1 0 0,1 0-1 0 0,-2-1 0 0 0,0 4 0 0 0,-8 10-32 0 0,-14 15 0 0 0,14-23 104 0 0,7-3-30 0 0,3-3 192 0 0,1-2-218 0 0,1 0 0 0 0,-1 1-1 0 0,0 0 1 0 0,1-1 0 0 0,0 0 0 0 0,-1 1-1 0 0,1-1 1 0 0,-1 1 0 0 0,1 0 0 0 0,-1-1-1 0 0,1 1 1 0 0,0 0 0 0 0,-1-1 0 0 0,1 1-1 0 0,1-1 1 0 0,1 0 0 0 0,12-11-4 0 0,-13 10 0 0 0,0-1 0 0 0,0 2 0 0 0,1-1 0 0 0,0 0 0 0 0,0 0 0 0 0,0 0 0 0 0,3-1 0 0 0,2-1 5 0 0,8-5-31 0 0,-15 8-75 0 0,-11 12-170 0 0,2-5 263 0 0,4-4 16 0 0,1 1-1 0 0,-1-1 0 0 0,0 1 0 0 0,1 0 0 0 0,-1 0 0 0 0,1 1 0 0 0,0-1 1 0 0,0 1-1 0 0,-3 4 0 0 0,6-7-3 0 0,0-1 1 0 0,0 1-1 0 0,0 0 1 0 0,-1 0-1 0 0,1-1 1 0 0,-1 0-1 0 0,1 1 1 0 0,-1 0 0 0 0,1 0-1 0 0,0-1 1 0 0,-1 0-1 0 0,0 0 1 0 0,0 1-1 0 0,1 0 1 0 0,-16 12 0 0 0,15-11-4 0 0,-6 2 9 0 0,5-4 171 0 0,4 0-127 0 0,10-14-44 0 0,2 1-24 0 0,-13 12-56 0 0,-4 8-62 0 0,3-6 132 0 0,0 0 0 0 0,0 0 0 0 0,0-1 0 0 0,0 1 0 0 0,0-1 0 0 0,-1 1 0 0 0,1 0 0 0 0,0-1 0 0 0,-1 0 0 0 0,1 1 0 0 0,-1 0 0 0 0,1-1 0 0 0,0 1 0 0 0,0-1 0 0 0,-1 0 0 0 0,0 1 0 0 0,1-1 0 0 0,-1 1 0 0 0,1-1 0 0 0,-2 1 0 0 0,0 0 0 0 0,-10 13 0 0 0,4-4 0 0 0,-19 17 0 0 0,24-25 0 0 0,3-2 0 0 0,-1 1 0 0 0,-1 1 0 0 0,2-2 0 0 0,-1 2 0 0 0,-1-1 0 0 0,2 0 0 0 0,-1 0 0 0 0,0 0 0 0 0,0 1 0 0 0,1-1 0 0 0,0 0 0 0 0,-2 3 0 0 0,1 0 0 0 0,-1 3 0 0 0,3-5 0 0 0,-1-2 0 0 0,1 0 0 0 0,-1 1 0 0 0,0-1 0 0 0,0 1 0 0 0,0-1 0 0 0,0 1 0 0 0,0-1 0 0 0,0 0 0 0 0,1 0 0 0 0,-1 1 0 0 0,0-1 0 0 0,0 1 0 0 0,0-1 0 0 0,0 1 0 0 0,0-1 0 0 0,0 0 0 0 0,0 0 0 0 0,0 1 0 0 0,0-1 0 0 0,0 1 0 0 0,0-1 0 0 0,0 1 0 0 0,0 11 0 0 0,0-3 0 0 0,2-7 0 0 0,-1-1 0 0 0,-1 6 0 0 0,0 40 0 0 0,3-13 0 0 0,-3-29 0 0 0,3 0 15 0 0,-3-4 122 0 0,17-25-73 0 0,-15 16-64 0 0,-2 6 0 0 0,0-1 0 0 0,4-11 0 0 0,-4 8 0 0 0,3 0 0 0 0,-3 0-14 0 0,0 6-56 0 0,2 0-51 0 0,9 6 110 0 0,-7-3 11 0 0,3 3 0 0 0,-7-6 0 0 0,0 0 0 0 0,0 0 0 0 0,0 0 0 0 0,0 0 0 0 0,0 0 0 0 0,0 0 0 0 0,1 0 0 0 0,-1 0 0 0 0,0 0 0 0 0,0 1 0 0 0,0-1 0 0 0,0 0 0 0 0,1 0 0 0 0,-1 0 0 0 0,0 1 0 0 0,0-1 0 0 0,0 0 0 0 0,0 0 0 0 0,0 0 0 0 0,0 1 0 0 0,0-1 0 0 0,0 0 0 0 0,0 0 0 0 0,1 0 0 0 0,-1 0 0 0 0,0 0 0 0 0,0 0 0 0 0,0 1 0 0 0,0-1 0 0 0,-1 0 0 0 0,1 0 0 0 0,0 1 0 0 0,0-1 0 0 0,0 0 0 0 0,0 7 0 0 0,-2 5 0 0 0,-1-1 0 0 0,2-4 15 0 0,1-6 122 0 0,-1 0-83 0 0,-5 0-44 0 0,-3-1-10 0 0,2 0 0 0 0,1-2 0 0 0,-1-1 0 0 0,0 3 0 0 0,0 3 0 0 0,8 0 0 0 0,-1-3 0 0 0,3 5 0 0 0,0 3-8 0 0,-4-7-15 0 0,1-1 22 0 0,0 0 0 0 0,0 0 0 0 0,0 0-1 0 0,0 0 1 0 0,0 0 0 0 0,0 0 0 0 0,0 0 0 0 0,0 0 0 0 0,-1 0 0 0 0,1 1-1 0 0,0-1 1 0 0,0 0 0 0 0,0 0 0 0 0,0 0 0 0 0,0 0 0 0 0,0 0 0 0 0,0 0-1 0 0,0 0 1 0 0,0 1 0 0 0,0-1 0 0 0,0 0 0 0 0,0 0 0 0 0,-1 0 0 0 0,1 0-1 0 0,0 0 1 0 0,0 0 0 0 0,0 0 0 0 0,0 1 0 0 0,0-1 0 0 0,0 0-1 0 0,0 0 1 0 0,0 0 0 0 0,0 0 0 0 0,0 0 0 0 0,0 0 0 0 0,1 0 0 0 0,-1 0-1 0 0,0 0 1 0 0,0 0 0 0 0,0 0 0 0 0,0 0 0 0 0,0 0 0 0 0,0 0 0 0 0,0 1-1 0 0,0-1 1 0 0,7 13-131 0 0,-6-8 190 0 0,0-4-45 0 0,-1 0 1 0 0,0 0-1 0 0,1 0 0 0 0,-1 0 1 0 0,0-1-1 0 0,0 1 1 0 0,1 0-1 0 0,-1 0 1 0 0,1-1-1 0 0,0 2 1 0 0,2 0-4 0 0,-5-5-7 0 0,-9-10-6 0 0,7 10 3 0 0,-1 0 0 0 0,1-3 0 0 0,3 0 0 0 0,-3 1-14 0 0,3 4-56 0 0,0 1-51 0 0,-2-3 110 0 0,-6-1 11 0 0,3 2 0 0 0,4-3 0 0 0,2 4 0 0 0,-1 1 0 0 0,1-1 0 0 0,0-1 0 0 0,0 2 0 0 0,0-1 0 0 0,0 0 0 0 0,0 0 0 0 0,0 0 0 0 0,0 0 0 0 0,0 0 0 0 0,0 0 0 0 0,0 0 0 0 0,1-1 0 0 0,-1 1 0 0 0,2-4 0 0 0,4 3 0 0 0,0 1 0 0 0,-3 0 0 0 0,6-1 0 0 0,-7 3 0 0 0,9 3 0 0 0,-6-3 0 0 0,-3 3 0 0 0,2 1 0 0 0,-1 0 0 0 0,-3 1 0 0 0,3 4 0 0 0,-3-9 0 0 0,1-1 0 0 0,0 1 0 0 0,-1-1 0 0 0,1 1 0 0 0,-1-1 0 0 0,0 1 0 0 0,0-1 0 0 0,1 0 0 0 0,-1 1 0 0 0,1-1 0 0 0,-1 1 0 0 0,0-1 0 0 0,1 1 0 0 0,-1-1 0 0 0,0 1 0 0 0,0-1 0 0 0,0 1 0 0 0,0 0 0 0 0,3 7 0 0 0,-3-1 0 0 0,0 0 0 0 0,3 0 0 0 0,-2 0 0 0 0,2 0 0 0 0,0 1 0 0 0,-2-2 0 0 0,-1 3 0 0 0,1-3 0 0 0,0 2 0 0 0,3-1 0 0 0,1 1 0 0 0,-3-1 0 0 0,1-4 0 0 0,-6-4 0 0 0,0-4 0 0 0,3-1 0 0 0,-1 2 0 0 0,-1-1 0 0 0,3-3 0 0 0,-1 8 0 0 0,-6-7 0 0 0,5 4 0 0 0,3-3 0 0 0,4 6 0 0 0,-2 3 0 0 0,-3-3 0 0 0,0 0 0 0 0,0 1 0 0 0,-1-1 0 0 0,1 1 0 0 0,1-1 0 0 0,-2 0 0 0 0,1 1 0 0 0,0-1 0 0 0,0 0 0 0 0,-1 0 0 0 0,2 0 0 0 0,-1 0 0 0 0,-1 0 0 0 0,1 0 0 0 0,1 0 0 0 0,4 0 0 0 0,2 0 0 0 0,-8-2 0 0 0,0 1 0 0 0,-2-4 0 0 0,-3 1 0 0 0,2-1 0 0 0,-7-10 0 0 0,7 5 0 0 0,1 6 0 0 0,5-1 0 0 0,-7-1 0 0 0,1 3 0 0 0,1-3 0 0 0,2 6 0 0 0,0-1 0 0 0,0 0 0 0 0,0 1 0 0 0,0-1 0 0 0,0 1 0 0 0,0 0 0 0 0,0-1 0 0 0,-1 1 0 0 0,1-1 0 0 0,0 0 0 0 0,0 1 0 0 0,0 0 0 0 0,0 0 0 0 0,-1-1 0 0 0,1 0 0 0 0,-1 1 0 0 0,1-1 0 0 0,-1 1 0 0 0,1 0 0 0 0,0 0 0 0 0,0 0 0 0 0,-1-1 0 0 0,1 1 0 0 0,-1 0 0 0 0,1-1 0 0 0,-1 1 0 0 0,-1-1 0 0 0,1 1 0 0 0,1-1 0 0 0,-1 0 0 0 0,0 0 0 0 0,0 1 0 0 0,1 0 0 0 0,-1-1 0 0 0,0 0 0 0 0,0 1 0 0 0,0-1 0 0 0,0 1 0 0 0,0 0 0 0 0,-2-1 0 0 0,-18-6 0 0 0,10 3 0 0 0,10 3 7 0 0,1 1-9 0 0,-1-1 0 0 0,1 1 0 0 0,0-1 0 0 0,-1 1 0 0 0,1 0 0 0 0,-1 0 0 0 0,1 0 0 0 0,0 0 0 0 0,0-1 0 0 0,0 1 0 0 0,-1 0 0 0 0,1 0 0 0 0,-1 0 0 0 0,1-1 0 0 0,-1 1 0 0 0,1 0 0 0 0,0 0 0 0 0,0 0 0 0 0,-1 0 0 0 0,0 0 0 0 0,1 0 0 0 0,-1 0 0 0 0,1 0 0 0 0,0 0 0 0 0,-1 0 0 0 0,0 0-231 0 0,-3-2-1897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00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 78 1376 0 0,'-24'-6'14904'0'0,"34"1"-14506"0"0,-8 4-329 0 0,1 0 0 0 0,-2-1 0 0 0,1 2 0 0 0,1-1 0 0 0,-1-1-1 0 0,0 2 1 0 0,0 0 0 0 0,4-2 0 0 0,0-1 129 0 0,-3 1-159 0 0,64-21 615 0 0,-55 20-615 0 0,0 0 1 0 0,1 0-1 0 0,-1 2 1 0 0,15-1-1 0 0,18-1 78 0 0,-42 3-117 0 0,1 1 0 0 0,-1-2 0 0 0,0 1-1 0 0,0 0 1 0 0,1 0 0 0 0,-1-1 0 0 0,1 0-1 0 0,3 0 1 0 0,3-2 14 0 0,9 0 124 0 0,-12 1-74 0 0,-1 1 3 0 0,-5 1-62 0 0,0 0 0 0 0,0 0 0 0 0,-1 1 0 0 0,1-1 1 0 0,0 0-1 0 0,0 0 0 0 0,-1 0 0 0 0,1 0 0 0 0,0 0 0 0 0,0 0 0 0 0,-1 0 0 0 0,1-1 0 0 0,1 1 0 0 0,1 0 4 0 0,3-1 0 0 0,-1 0 0 0 0,0 1 0 0 0,0 0 0 0 0,1 0 0 0 0,-1 1 0 0 0,5 0 0 0 0,-7 0-9 0 0,14-2 0 0 0,9 1 0 0 0,3 0 64 0 0,-23 0-64 0 0,-4 0 0 0 0,-1 0 0 0 0,1 0 0 0 0,0 0 0 0 0,0 0 0 0 0,-1 0 0 0 0,1 0 0 0 0,0 0 0 0 0,-1 1 0 0 0,1-1 0 0 0,-1 1 0 0 0,4 1 0 0 0,-2-1 0 0 0,13 0 0 0 0,-4-2 28 0 0,3 3 8 0 0,3 0-34 0 0,-13-3-2 0 0,0-1-12 0 0,12 2-31 0 0,7 4 96 0 0,-12-5-53 0 0,-11 1 0 0 0,1-2 0 0 0,1 1 14 0 0,-2 1 6 0 0,20 0 10 0 0,-1 3 122 0 0,10 0-168 0 0,-28-3-61 0 0,-4 0-66 0 0,-12 0 183 0 0,13 1-9 0 0,4-1 2 0 0,12 2 32 0 0,-15-2-76 0 0,2 0-59 0 0,0 0-51 0 0,12 3 262 0 0,-15-3-87 0 0,-4 0-60 0 0,3 0-58 0 0,-5 3 64 0 0,5-3 64 0 0,0 0-58 0 0,18 0 182 0 0,-11 0-247 0 0,4 3 34 0 0,-7-3-29 0 0,-7 3-123 0 0,4-3 246 0 0,3 0-1 0 0,4 0-29 0 0,-5 0-98 0 0,2 0-1 0 0,-1 1 10 0 0,13 0 28 0 0,-10-1 40 0 0,23 3 100 0 0,-25-2-118 0 0,2-1 0 0 0,8-3 0 0 0,-4 2 11 0 0,9 1 42 0 0,1 0-53 0 0,-10 0 0 0 0,-1-2 0 0 0,1 2 0 0 0,-3-3 0 0 0,3 3 0 0 0,-3-3 11 0 0,-6 3-2 0 0,-2 1-1 0 0,1-1 1 0 0,0 0-1 0 0,-1 0 1 0 0,1 0 0 0 0,0 0-1 0 0,0 0 1 0 0,-1 0-1 0 0,0-1 1 0 0,0 1 52 0 0,-1 0 0 0 0,0 0 0 0 0,1 0 0 0 0,-1 0 0 0 0,-4 0 0 0 0,-2 2 54 0 0,-19 0-1 0 0,2 0-38 0 0,-22 7-76 0 0,30-4 0 0 0,-24 5 0 0 0,7-1 0 0 0,13-2 0 0 0,2 1-64 0 0,17-6 35 0 0,-1 0 1 0 0,1 0-1 0 0,-1-1 0 0 0,-4 1 0 0 0,-4 1-68 0 0,1 0-1 0 0,-17 9 1 0 0,16-6 280 0 0,-21 5 0 0 0,-29 8-424 0 0,18-4 402 0 0,-30 14 61 0 0,50-21-222 0 0,16-6-1 0 0,0-1-1 0 0,-15 7 1 0 0,15-5 42 0 0,-1 0-1 0 0,-9 1 1 0 0,-28 10 65 0 0,43-13-106 0 0,0 0 0 0 0,0 0 0 0 0,0 0 0 0 0,0 0 0 0 0,0 0 0 0 0,0 1 0 0 0,-5 3 0 0 0,-4 2 0 0 0,12-7 1 0 0,0 0 0 0 0,-1 1 0 0 0,1-1 0 0 0,0 0 0 0 0,0 0 0 0 0,0 0 0 0 0,0 0 0 0 0,0 0 0 0 0,0 0 0 0 0,0 0 0 0 0,-1 0-1 0 0,1 1 1 0 0,0-1 0 0 0,0 0 0 0 0,0 0 0 0 0,0 1 0 0 0,0-1 0 0 0,0 0 0 0 0,-1 0 0 0 0,1 1 0 0 0,0-1 0 0 0,0 0 0 0 0,0 0 0 0 0,0 0-1 0 0,0 0 1 0 0,0 1 0 0 0,0-1 0 0 0,0 0 0 0 0,0 0 0 0 0,0 1 0 0 0,0-1 0 0 0,0 0 0 0 0,1 1 0 0 0,-1-1 0 0 0,0 0 0 0 0,0 0 0 0 0,0 0 0 0 0,0 0 0 0 0,0 1 0 0 0,0-1 0 0 0,0 0 0 0 0,0 1 0 0 0,0-1 0 0 0,0 0 0 0 0,0 1 0 0 0,0-1 0 0 0,0 0 0 0 0,0 0 0 0 0,0 0 0 0 0,0 0 0 0 0,0 1 0 0 0,0-1 0 0 0,0 0 0 0 0,-1 1 0 0 0,1-1 0 0 0,0 0 0 0 0,0 1 0 0 0,0-1 0 0 0,-1 0 0 0 0,1 0 0 0 0,0 0 0 0 0,0 0 0 0 0,0 0 0 0 0,0 0 0 0 0,0 1 0 0 0,-28 16-1 0 0,21-14 16 0 0,6-3-14 0 0,1 1 0 0 0,-1-1 1 0 0,0 0-1 0 0,0 0 1 0 0,1 1-1 0 0,0-1 0 0 0,-1 1 1 0 0,0-1-1 0 0,1 0 0 0 0,-1 0 1 0 0,1 1-1 0 0,-1-1 1 0 0,1 1-1 0 0,-1 0 0 0 0,0-1 1 0 0,0 2-1 0 0,0-1 0 0 0,0-1 0 0 0,-1 1 1 0 0,1 0-1 0 0,0-1 0 0 0,-1 1 0 0 0,2-1 0 0 0,-2 1 1 0 0,-1 0-1 0 0,2-1 2 0 0,0 0 0 0 0,0 1 0 0 0,0-1 0 0 0,0 0 0 0 0,0 0 0 0 0,0 1 0 0 0,0-1-1 0 0,0 1 1 0 0,0 0 0 0 0,1-1 0 0 0,-1 1 0 0 0,0-1 0 0 0,0 1 0 0 0,1 0 0 0 0,-2 1 0 0 0,0-1 51 0 0,0-1-58 0 0,-3 6 4 0 0,4-6-1 0 0,1 1 0 0 0,0 0 0 0 0,0-1 0 0 0,-1 1 0 0 0,1-1 0 0 0,-1 0 0 0 0,1 1 0 0 0,-1 0 0 0 0,1-1 0 0 0,0 1 0 0 0,-1-1 0 0 0,0 0 0 0 0,1 0 0 0 0,-1 1 0 0 0,1-1 0 0 0,-1 0 0 0 0,-1 1 0 0 0,1-1 0 0 0,-1 1 0 0 0,0 6 0 0 0,2-5 0 0 0,-1-2 0 0 0,1 1 0 0 0,-1 0 0 0 0,0 0 0 0 0,0 0 0 0 0,1 0 0 0 0,-1 0 0 0 0,0-1 0 0 0,0 1 0 0 0,1 0 0 0 0,-2 0 0 0 0,1-1 0 0 0,1 1 0 0 0,-2 0 0 0 0,1-1 0 0 0,-2 1 0 0 0,-9 7 0 0 0,10-7 1 0 0,1-1 0 0 0,1 1 0 0 0,-2-1-1 0 0,1 1 1 0 0,1 0 0 0 0,-1-1 0 0 0,0 1-1 0 0,0 0 1 0 0,1 0 0 0 0,-1-1 0 0 0,1 1-1 0 0,-1 0 1 0 0,0 2 0 0 0,0-2 52 0 0,0-1 11 0 0,-3 0 0 0 0,-6 8 0 0 0,8-8-63 0 0,-5 3 73 0 0,6-2-21 0 0,0-1 1 0 0,-1 2-68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01.9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 1 2760 0 0,'-9'3'12600'0'0,"9"-1"-12427"0"0,1-1-100 0 0,1 6 563 0 0,-2 0-557 0 0,-3-2 9 0 0,3-3 2 0 0,-3 2-14 0 0,3-3 84 0 0,0 15 272 0 0,2-8-317 0 0,-1 0-1 0 0,-1 11 0 0 0,3-7 175 0 0,-3-10-169 0 0,-3 5-96 0 0,3-7-27 0 0,0 0 0 0 0,0 1-1 0 0,0-1 1 0 0,0 1-1 0 0,-1 0 1 0 0,1-1 0 0 0,0 0-1 0 0,0 1 1 0 0,0 0-1 0 0,0 0 1 0 0,0-1 0 0 0,0 0-1 0 0,0 1 1 0 0,0 0-1 0 0,0 0 1 0 0,0-1 0 0 0,0 0-1 0 0,1 2 1 0 0,-1-1-54 0 0,0 1-36 0 0,0-1 25 0 0,0 5 54 0 0,3 1 14 0 0,-3-6 0 0 0,1 0 0 0 0,-1-1 0 0 0,0 0 0 0 0,1 1 0 0 0,-1 0-1 0 0,1 0 1 0 0,-1-1 0 0 0,0 1 0 0 0,1-1 0 0 0,-1 1 0 0 0,1 0 0 0 0,0-1-1 0 0,-1 0 1 0 0,0 1 0 0 0,2 0 0 0 0,-1 0 3 0 0,-1-1 0 0 0,0 0 0 0 0,0 0 0 0 0,1 1 1 0 0,-1 0-1 0 0,1-1 0 0 0,-1 1 0 0 0,1-1 0 0 0,-1 0 0 0 0,0 1 0 0 0,0-1 0 0 0,0 1 1 0 0,0 0-1 0 0,0-1 0 0 0,1 0 0 0 0,-1 1 0 0 0,0 0 0 0 0,0-1 0 0 0,0 1 0 0 0,2 14 416 0 0,-2-2-506 0 0,0 1 167 0 0,-1-1-100 0 0,2-5 32 0 0,-2-7-6 0 0,1 0 0 0 0,0 0 0 0 0,0 0 1 0 0,1 0-1 0 0,-1 0 0 0 0,0 0 0 0 0,0 0 0 0 0,0 0 1 0 0,0 0-1 0 0,1 0 0 0 0,-1 0 0 0 0,1 0 1 0 0,-1 0-1 0 0,1 0 0 0 0,-1-1 0 0 0,0 1 0 0 0,1 0 1 0 0,0 0-1 0 0,0-1 0 0 0,-1 1 0 0 0,3 1 0 0 0,1 3-6 0 0,-5 1 0 0 0,3 20 12 0 0,-2-20 36 0 0,-4 11-33 0 0,2-5-18 0 0,3-6 3 0 0,7 19 64 0 0,-8-19-64 0 0,0-6 0 0 0,0 1 0 0 0,0 0 0 0 0,-1-1 0 0 0,1 0 0 0 0,0 1 0 0 0,0 0 0 0 0,0-1 0 0 0,0 1 0 0 0,0-1 0 0 0,0 1 0 0 0,0-1 0 0 0,0 1 0 0 0,0 0 0 0 0,0-1 0 0 0,0 0 0 0 0,0 1 0 0 0,0 0 0 0 0,1 0 0 0 0,-1-1 0 0 0,0 0 0 0 0,1 1 0 0 0,-1-1 0 0 0,0 1 0 0 0,1 0 0 0 0,1 5 0 0 0,-2-3 1 0 0,-4 13 9 0 0,2-11 3 0 0,2-3-8 0 0,-1 0 0 0 0,0 0 0 0 0,1 1 0 0 0,-1-2 0 0 0,1 1 0 0 0,0 1 0 0 0,0 1 0 0 0,0-3-5 0 0,0-1 0 0 0,0 1 0 0 0,0-1 0 0 0,0 1 0 0 0,0-1 0 0 0,0 1 0 0 0,0 0 0 0 0,0-1 0 0 0,-1 0 0 0 0,1 1 0 0 0,0-1 0 0 0,0 1 0 0 0,-1 0 0 0 0,1-1 0 0 0,0 0 0 0 0,-1 0 0 0 0,1 1 0 0 0,0 0 0 0 0,0-1 0 0 0,-1 1 0 0 0,1-1 0 0 0,-1 0 0 0 0,1 0 0 0 0,-1 0 0 0 0,0 1 0 0 0,1 0 0 0 0,-1 0 0 0 0,1-1 0 0 0,-1 2 0 0 0,1-1 0 0 0,0-1-1 0 0,0 1 1 0 0,0 0 0 0 0,0 0 0 0 0,0 0 0 0 0,0 0 0 0 0,-1 0-1 0 0,1-1 1 0 0,1 1 0 0 0,-1 1 0 0 0,-1 8 14 0 0,1-10-12 0 0,-1 0-1 0 0,1 0 0 0 0,0 0 0 0 0,0 0 0 0 0,0 0 1 0 0,0 0-1 0 0,0 0 0 0 0,0 0 0 0 0,0 1 0 0 0,0-1 1 0 0,0 0-1 0 0,0 0 0 0 0,0 0 0 0 0,0 0 0 0 0,0 0 1 0 0,0 0-1 0 0,-1 0 0 0 0,1 1 0 0 0,0-1 0 0 0,0 0 1 0 0,0 0-1 0 0,0 0 0 0 0,0 0 0 0 0,0 0 0 0 0,0 0 1 0 0,1 0-1 0 0,-1 0 0 0 0,0 0 0 0 0,0 0 0 0 0,0 0 0 0 0,0 0 1 0 0,0 0-1 0 0,0 0 0 0 0,0 1 0 0 0,0-1 0 0 0,0 0 1 0 0,0 0-1 0 0,0 0 0 0 0,0 0 0 0 0,0 0 0 0 0,0 0 1 0 0,1 0-1 0 0,-1 0 0 0 0,0 0 0 0 0,0 0 0 0 0,0 1 1 0 0,0-1-1 0 0,0 0 0 0 0,0 0 0 0 0,1 0 0 0 0,1 1 0 0 0,-3 8 51 0 0,-1 3-42 0 0,4-7-9 0 0,-1-4-1 0 0,0-1 0 0 0,-1 1 0 0 0,0 0 0 0 0,0 0 0 0 0,1 0 0 0 0,-1 0 0 0 0,1 0 0 0 0,-1 0 0 0 0,0 0 0 0 0,0 0 0 0 0,1-1 0 0 0,-1 2 0 0 0,0-1 0 0 0,0-1-1 0 0,-1 3 1 0 0,2 0 0 0 0,-1 2 0 0 0,-4 8 0 0 0,1-4 0 0 0,3-9 0 0 0,0 1 0 0 0,0 0 0 0 0,0 0 0 0 0,0-1 0 0 0,-1 1 0 0 0,1 0 0 0 0,0 0 0 0 0,-1-1 0 0 0,1 0 0 0 0,0 1 0 0 0,0 0 0 0 0,-1 0 0 0 0,1-1 0 0 0,-1 1 0 0 0,-6 8 0 0 0,7-6 0 0 0,0-1 0 0 0,-5 7 0 0 0,2-3 0 0 0,5 3 0 0 0,-2 0 4 0 0,0-5-10 0 0,3 9 62 0 0,-2-4-46 0 0,-1-8-5 0 0,0 0 0 0 0,0 1 0 0 0,0-2 0 0 0,0 2 0 0 0,0-1-1 0 0,1 0 1 0 0,-1 1 0 0 0,1-2 0 0 0,-1 2 0 0 0,0 0 0 0 0,1-2-5 0 0,-1 1 1 0 0,0-1-1 0 0,0 0 0 0 0,1 0 1 0 0,-1 1-1 0 0,0-1 0 0 0,0 0 1 0 0,0 0-1 0 0,1 0 1 0 0,-1 0-1 0 0,0 1 0 0 0,0-1 1 0 0,0 1-1 0 0,0-1 0 0 0,0 0 1 0 0,0 1-1 0 0,0-1 1 0 0,0 0-1 0 0,0 0 0 0 0,0 0 1 0 0,0 1-1 0 0,0-1 0 0 0,0 0 1 0 0,0 1-1 0 0,0-1 1 0 0,0 0-1 0 0,0 1 0 0 0,-1-1 1 0 0,-2 12-2 0 0,1-5 1 0 0,2-5 0 0 0,0-2 0 0 0,0 1 0 0 0,0 1 0 0 0,0-2 0 0 0,0 1 0 0 0,0 1 0 0 0,0-2 0 0 0,-1 1 0 0 0,1 0 0 0 0,-2 2 0 0 0,-4 16 0 0 0,3-14 0 0 0,3-4 0 0 0,0-1 0 0 0,0 0 0 0 0,0 0 0 0 0,0 1 0 0 0,-1 0 0 0 0,1 0 0 0 0,0-1 0 0 0,0 0 0 0 0,-1 1 0 0 0,1-1 0 0 0,0 1 0 0 0,0 0 0 0 0,0-1 0 0 0,0 0 0 0 0,0 1 0 0 0,0 0 0 0 0,0 0 0 0 0,0-1 0 0 0,1 0 0 0 0,-1 1 0 0 0,0 0 0 0 0,0-1 0 0 0,0 1 0 0 0,1 0 0 0 0,-1-1 0 0 0,0 1 0 0 0,0 0 0 0 0,0-1 0 0 0,1 1 0 0 0,-1 0 0 0 0,0 0 0 0 0,0-1 0 0 0,0 1 0 0 0,0 0 0 0 0,0 0 0 0 0,0-1 0 0 0,0 0 0 0 0,0 1 0 0 0,0 0 0 0 0,-1 0 0 0 0,1 0 0 0 0,0 10 0 0 0,0 4 0 0 0,0-13 0 0 0,0 0 0 0 0,0 0 0 0 0,0-1 0 0 0,0 1 0 0 0,1-1 0 0 0,-1 1 0 0 0,0 0 0 0 0,1-1 0 0 0,0 1 0 0 0,-1-1 0 0 0,0 1 0 0 0,1-1 0 0 0,1 2 0 0 0,4 14 0 0 0,-3-8 0 0 0,-3-8 4 0 0,0 0 0 0 0,0 1-1 0 0,0-2 1 0 0,0 2 0 0 0,0-1-1 0 0,0 0 1 0 0,0 1 0 0 0,0-1-1 0 0,0 0 1 0 0,0 0 0 0 0,0 2-1 0 0,-2 8 17 0 0,2-10-20 0 0,0 0 0 0 0,-1 0 0 0 0,1 0-1 0 0,0 0 1 0 0,0 1 0 0 0,0-2 0 0 0,-1 2 0 0 0,0-1-1 0 0,1-1 1 0 0,-2 3 0 0 0,1-2 1 0 0,1 0 0 0 0,-1 0 0 0 0,1 0 1 0 0,0 0-1 0 0,-1 0 0 0 0,1-1 0 0 0,-1 2 0 0 0,1-1 1 0 0,0-1-1 0 0,-1 3 0 0 0,1-1 5 0 0,0 0 0 0 0,0 0 0 0 0,0 0 0 0 0,0 0 0 0 0,0 0 0 0 0,-1 0 0 0 0,0-1 0 0 0,0 4-1 0 0,0-3 1 0 0,1 1 0 0 0,0 0 0 0 0,-1 0 0 0 0,1-1 0 0 0,0 1 0 0 0,1 0 0 0 0,-1 0 0 0 0,1 0 0 0 0,-1 0 1 0 0,2 4-1 0 0,2 16 55 0 0,-4-23-57 0 0,0 1-1 0 0,0 1 0 0 0,0-2 1 0 0,0 1-1 0 0,0 1 0 0 0,0-2 1 0 0,0 1-1 0 0,1 0 0 0 0,-1 0 1 0 0,1 0-1 0 0,-1 0 0 0 0,1 0 1 0 0,-1-1-1 0 0,0 2 0 0 0,1-1 1 0 0,0-1-1 0 0,0 2 0 0 0,-1-1-1 0 0,1-1 0 0 0,-1 1 0 0 0,1 0-1 0 0,-1 0 1 0 0,0-1 0 0 0,1 0 0 0 0,-1 1 0 0 0,0 0-1 0 0,0 0 1 0 0,0-1 0 0 0,0 1 0 0 0,0 0-1 0 0,0 0 1 0 0,0-1 0 0 0,0 1 0 0 0,0 1-1 0 0,0-1 14 0 0,0 1 0 0 0,0-2 0 0 0,0 2 0 0 0,0-1 0 0 0,0 1 0 0 0,0-1 0 0 0,0 0 0 0 0,1 3-1 0 0,0-3 9 0 0,0 2 0 0 0,0 9 23 0 0,-7 16 89 0 0,6-28-126 0 0,0 1 0 0 0,0-1-1 0 0,-1 1 1 0 0,1-1 0 0 0,0 0 0 0 0,0 1 0 0 0,0-1-1 0 0,0 1 1 0 0,0-1 0 0 0,0 1 0 0 0,-1-1 0 0 0,1 0-1 0 0,0 0 1 0 0,-1 1 0 0 0,1-1 0 0 0,-1 1 0 0 0,-1 1 37 0 0,2 0-15 0 0,-1-1 1 0 0,1 1-1 0 0,0 0 0 0 0,0-1 1 0 0,0 1-1 0 0,0-1 0 0 0,1 1 1 0 0,-1-1-1 0 0,1 4 0 0 0,0 4 65 0 0,-1-8-106 0 0,0 2 0 0 0,0-2 0 0 0,0 1 0 0 0,1-1 0 0 0,-1 1 0 0 0,0 0 0 0 0,2 2 0 0 0,-1 4-78 0 0,-1-7 71 0 0,0 1-1 0 0,1-1 1 0 0,-1 1-1 0 0,1-1 0 0 0,-1 1 1 0 0,0-1-1 0 0,1 1 1 0 0,1 2-1 0 0,-2-4 23 0 0,0 0 0 0 0,0 0 0 0 0,0 1 0 0 0,1-1 0 0 0,-1 1 0 0 0,0-1 0 0 0,1 1 0 0 0,-1-1-1 0 0,0 0 1 0 0,0 1 0 0 0,0-1 0 0 0,0 1 0 0 0,1 0 0 0 0,-1-1 0 0 0,0 0 0 0 0,0 0 0 0 0,0 1 0 0 0,0 0 0 0 0,0-1 0 0 0,-1 1 0 0 0,1-1 0 0 0,0 0 0 0 0,0 1 0 0 0,0-1 0 0 0,0 1 0 0 0,-1-1 0 0 0,1 1-1 0 0,0-1 1 0 0,-1 0 0 0 0,1 1 0 0 0,0-1 0 0 0,0 1 0 0 0,0-1 0 0 0,-1 1 0 0 0,1-1-4 0 0,0 0 0 0 0,0 0 0 0 0,-1 0 0 0 0,1 0 0 0 0,0 0 0 0 0,0 0 0 0 0,0 0 1 0 0,0 0-1 0 0,0 0 0 0 0,0 0 0 0 0,0 0 0 0 0,0 0 0 0 0,0 0 0 0 0,0 0 0 0 0,0 0 0 0 0,0 0 0 0 0,0 0 0 0 0,0 0 0 0 0,0 0 0 0 0,0 0 0 0 0,0 0 0 0 0,0 0 0 0 0,0 0 0 0 0,0 0 0 0 0,0 1 1 0 0,0-1-1 0 0,0 0 0 0 0,0 0 0 0 0,0 0 0 0 0,0 0 0 0 0,0 0 0 0 0,0 0 0 0 0,0 0 0 0 0,0 0 0 0 0,0 0 0 0 0,0 0 0 0 0,0 0 0 0 0,0 0 0 0 0,0 1 0 0 0,0-1 0 0 0,0 0 0 0 0,0 0 1 0 0,0 0-1 0 0,0 0 0 0 0,0 0 0 0 0,0 0 0 0 0,0 0 0 0 0,0 0 0 0 0,0 0 0 0 0,0 0 0 0 0,0 0 0 0 0,0 0 0 0 0,0 0 0 0 0,0 0 0 0 0,1 0 0 0 0,-1 0 0 0 0,0 0 0 0 0,1 1 1 0 0,1 2 9 0 0,-2 6-64 0 0,-2-3 122 0 0,1-2 62 0 0,-1-1 1 0 0,2 1-1 0 0,-1-1 0 0 0,0 6 1 0 0,2-8-74 0 0,0 8-101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38.2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 1 1840 0 0,'0'0'5044'0'0,"-3"5"-4422"0"0,-22 15 1449 0 0,24-20-1680 0 0,1 0-354 0 0,-1 1 1 0 0,1-1-1 0 0,0 0 1 0 0,0 0-1 0 0,-1 0 1 0 0,1 0-1 0 0,-1 0 1 0 0,1 1-1 0 0,0-1 1 0 0,-1 0-1 0 0,1 1 1 0 0,0-1 0 0 0,0 1-1 0 0,0-1 1 0 0,0 0-1 0 0,-1 0 1 0 0,1 0-1 0 0,0 1 1 0 0,0 0-1 0 0,-5 6 653 0 0,-13 6 784 0 0,18-13-980 0 0,0 1-445 0 0,0 0 1 0 0,-1-1 0 0 0,1 0 0 0 0,0 0 0 0 0,-1 1 0 0 0,1-1 0 0 0,0 1-1 0 0,-1 0 1 0 0,1-1 0 0 0,0 0 0 0 0,0 0 0 0 0,-1 0 0 0 0,1 1 0 0 0,-1-1-1 0 0,1 1 1 0 0,-1-1 0 0 0,1 0 0 0 0,0 1 0 0 0,-1-1 0 0 0,1 0 0 0 0,-1 0 0 0 0,0 0-1 0 0,-2 2 234 0 0,3 1 77 0 0,0-5 390 0 0,8-3-341 0 0,36-21-8 0 0,-40 24 1139 0 0,-8 5-1046 0 0,-10 7 90 0 0,3 0-192 0 0,7-5-223 0 0,3-3-178 0 0,0 0 0 0 0,-1 0 0 0 0,1 0 0 0 0,-2-1 0 0 0,2 1 0 0 0,-1 0 0 0 0,0-1 0 0 0,-3 2 0 0 0,3 0 9 0 0,2-2 0 0 0,5-2 0 0 0,-4-1 0 0 0,0 1 0 0 0,0 1 0 0 0,0-1 0 0 0,-1 1 0 0 0,0-1 0 0 0,1 0 0 0 0,0 1 0 0 0,0 0 0 0 0,-1 0 0 0 0,1-1 0 0 0,0 1 0 0 0,0-1 0 0 0,-1 1 0 0 0,1 0 0 0 0,1-1 0 0 0,26-13 11 0 0,-27 13 106 0 0,-1 1-108 0 0,0 0-1 0 0,0 0 1 0 0,1 0-1 0 0,-1 0 1 0 0,0 0-1 0 0,0 0 1 0 0,0 0-1 0 0,0 0 1 0 0,0 0-1 0 0,0 0 0 0 0,0 0 1 0 0,0 0-1 0 0,0 0 1 0 0,0 0-1 0 0,0 0 1 0 0,0 0-1 0 0,0 0 1 0 0,0 0-1 0 0,1-1 1 0 0,-1 1-1 0 0,0 0 1 0 0,0 0-1 0 0,0 0 0 0 0,0 0 1 0 0,0-1-1 0 0,0 1 1 0 0,0 0-1 0 0,0 0 1 0 0,0 0-1 0 0,0 0 1 0 0,0-1-1 0 0,-1 2-2 0 0,0-1-1 0 0,-1 1 1 0 0,2-1 0 0 0,-2 1-1 0 0,1-1 1 0 0,0 1 0 0 0,0 0-1 0 0,0 0 1 0 0,0-1-1 0 0,0 1 1 0 0,0 0 0 0 0,-1 1-1 0 0,0 3-15 0 0,21-27-68 0 0,-13 17 78 0 0,0 2 11 0 0,-7 3 27 0 0,-2 1-24 0 0,-3 8 51 0 0,4-4-54 0 0,1-2 32 0 0,-2 3-33 0 0,-1 1-10 0 0,1 1 5 0 0,0-4 164 0 0,2-3-165 0 0,-1 0 0 0 0,1-1 1 0 0,-1 1-1 0 0,1 0 0 0 0,-1 0 0 0 0,1 0 1 0 0,-1 0-1 0 0,1 0 0 0 0,-2 2 0 0 0,-3 4-4 0 0,0-3 0 0 0,5-3 0 0 0,-5 1 0 0 0,3-1-1 0 0,11-10 13 0 0,-6 8 31 0 0,3-1-47 0 0,-4 2-44 0 0,-2 0 76 0 0,-4 3-7 0 0,0 0 22 0 0,0 0-33 0 0,3-1-10 0 0,8-6 0 0 0,9-6 0 0 0,-13 10 11 0 0,-1-1 32 0 0,5-1-21 0 0,-6 2 110 0 0,0 1-72 0 0,-3 3-37 0 0,2-2 20 0 0,-3 2-22 0 0,3-3 0 0 0,2-1 1 0 0,3-3-24 0 0,-3 1-46 0 0,2-2 36 0 0,0 1 23 0 0,-2 3 42 0 0,-2 0 1 0 0,-4 2-33 0 0,4-1 22 0 0,0 5-33 0 0,-4 0-10 0 0,2 0 0 0 0,-1-1 0 0 0,-1 0 0 0 0,-1 0-6 0 0,5-5 21 0 0,-9 6-157 0 0,9-4 185 0 0,-2 2-33 0 0,-2 0-10 0 0,4 1 0 0 0,-1 3 0 0 0,2-1 0 0 0,2-1 0 0 0,-2 0 0 0 0,0-1 0 0 0,1 3 0 0 0,4-2 0 0 0,1 2 0 0 0,-1 2 0 0 0,8 7 0 0 0,-8-7 87 0 0,-4-20-22 0 0,-1 9-65 0 0,0 1 0 0 0,0 0 0 0 0,0-1 0 0 0,0 1 0 0 0,0 0 0 0 0,0-1 0 0 0,0 1 0 0 0,0 0 0 0 0,0 0 0 0 0,0 0 0 0 0,0-1 0 0 0,0 1 0 0 0,0 0 0 0 0,0-1 0 0 0,0 1 0 0 0,0-1 0 0 0,0 1 0 0 0,0 0 0 0 0,0 0 0 0 0,0 0 0 0 0,0 0 0 0 0,0-1 0 0 0,-1 1 0 0 0,1 0 0 0 0,0-1 0 0 0,0 1 0 0 0,-1 0 0 0 0,1-1 0 0 0,-1 1 0 0 0,1 0 0 0 0,0 0 0 0 0,0 0 0 0 0,0 0 0 0 0,-1-1 0 0 0,1 1 0 0 0,0-1 0 0 0,-1 1 0 0 0,1-1 0 0 0,0 1 0 0 0,0 0 0 0 0,-1 0 0 0 0,1-1 0 0 0,0 1 0 0 0,0-1 0 0 0,0 1 0 0 0,0-1 0 0 0,0 1 0 0 0,0 0 0 0 0,0 0 0 0 0,0-1 0 0 0,0 1 0 0 0,0-2 0 0 0,-3-10 0 0 0,2 7 0 0 0,0 0 0 0 0,-1-1 0 0 0,-2-2-2 0 0,4 0 29 0 0,0 3 2 0 0,0 0-19 0 0,-1-1-10 0 0,1 6 1 0 0,0 0-1 0 0,0 0 0 0 0,0 0 0 0 0,0 0 0 0 0,0 0 0 0 0,0 0 1 0 0,0-1-1 0 0,0 1 0 0 0,0 0 0 0 0,0 0 0 0 0,0 0 1 0 0,0 0-1 0 0,0-1 0 0 0,0 1 0 0 0,0 0 0 0 0,0 0 1 0 0,0 0-1 0 0,0 0 0 0 0,0-1 0 0 0,0 1 0 0 0,0 0 1 0 0,0 0-1 0 0,0 0 0 0 0,0 0 0 0 0,0 0 0 0 0,0 0 0 0 0,0 0 1 0 0,0 0-1 0 0,0 0 0 0 0,-1 0 0 0 0,1 0 0 0 0,0 0 1 0 0,0 0-1 0 0,0 0 0 0 0,0 0 0 0 0,0 0 0 0 0,-1-1 1 0 0,1 1-1 0 0,0 0 0 0 0,0 0 0 0 0,0 0 0 0 0,-1 0 0 0 0,1 0 1 0 0,0 0-1 0 0,0 0 0 0 0,0 0 0 0 0,0 0 0 0 0,-3 0-18 0 0,0-5-123 0 0,-3-8-77 0 0,6 12 142 0 0,0-14-176 0 0,0 14 250 0 0,0 0 0 0 0,1-1 0 0 0,-1 1 0 0 0,1-1 0 0 0,-1 1 0 0 0,1 0 0 0 0,-1 0 0 0 0,0-1 0 0 0,1 1 0 0 0,0 0 0 0 0,1-2 0 0 0,3-5-1274 0 0,-4-1-3997 0 0,-1 0-801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20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239 195 6768 0 0,'0'0'306'0'0,"-2"0"-4"0"0,-12 1 695 0 0,-19 4 0 0 0,13-1 1281 0 0,8-2-1210 0 0,1-1 1088 0 0,-21 5 2422 0 0,32-6-4503 0 0,5-4 809 0 0,13-6-1072 0 0,-11 5 518 0 0,90-55 390 0 0,86-44-48 0 0,-138 79-528 0 0,-38 20-144 0 0,-46 27-378 0 0,-86 61-476 0 0,-63 38 840 0 0,185-118 35 0 0,-44 22 377 0 0,29-16 16 0 0,-26 20-1 0 0,41-27-338 0 0,3-1-60 0 0,-1-1 0 0 0,0 1 1 0 0,1-1-1 0 0,0 0 0 0 0,-1 1 0 0 0,0 0 1 0 0,0-1-1 0 0,1 1 0 0 0,0-1 0 0 0,-1 0 1 0 0,0 0-1 0 0,0 0 0 0 0,-1 1 0 0 0,27-4 31 0 0,17-10-126 0 0,-2-2 1 0 0,55-27 0 0 0,-46 18 90 0 0,-2 3 66 0 0,95-47 427 0 0,-134 64-396 0 0,-10 4 55 0 0,-12 5 24 0 0,10-4-245 0 0,-29 14-52 0 0,0 1-1 0 0,-36 25 1 0 0,50-29 137 0 0,-58 34-27 0 0,-7 5 11 0 0,72-44 44 0 0,-14 6 1 0 0,16-9-18 0 0,6-2 42 0 0,6-2-66 0 0,0-2 0 0 0,0 1-1 0 0,-1 0 1 0 0,2 0 0 0 0,-1 0-1 0 0,2 0 1 0 0,5-3-28 0 0,269-153-324 0 0,-188 112 410 0 0,-29 15-6 0 0,-93 51 136 0 0,28-18-191 0 0,-21 15-55 0 0,-43 23 1 0 0,-66 29 55 0 0,104-54 30 0 0,-47 28 256 0 0,39-23 118 0 0,51-27-405 0 0,1-1 0 0 0,16-12 0 0 0,5-3-94 0 0,8-2 29 0 0,72-37 221 0 0,-88 47-87 0 0,7-4-71 0 0,8-3-9 0 0,-38 19 16 0 0,-13 4 154 0 0,3-1-132 0 0,0 1-24 0 0,2 1-1 0 0,-1-1 0 0 0,-5 4 0 0 0,-7 4-2 0 0,-100 44-99 0 0,57-21 44 0 0,-16 6 24 0 0,47-25 31 0 0,26-11 42 0 0,12-11-62 0 0,16-11-1 0 0,-4 3-117 0 0,-2 3 84 0 0,33-19 0 0 0,-10 8 43 0 0,-18 11 1 0 0,-18 10 43 0 0,1-1-1 0 0,0-1 1 0 0,0 1 0 0 0,-1-1-1 0 0,11-9 1 0 0,-10 10 44 0 0,-6 3-85 0 0,1 1 1 0 0,-2-1-1 0 0,1 1 1 0 0,1-1-1 0 0,-2 1 0 0 0,1 0 1 0 0,0-1-1 0 0,0 0 1 0 0,-1 0-1 0 0,1 1 1 0 0,1-2-1 0 0,-1 1 77 0 0,-2 2-55 0 0,-1-1-1 0 0,1 1 1 0 0,-1-1-1 0 0,1 1 1 0 0,-1-1-1 0 0,1 1 1 0 0,0 0-1 0 0,-3 1 1 0 0,-4 3 26 0 0,-108 52-35 0 0,80-33-16 0 0,34-24 0 0 0,-2 2 0 0 0,1 0 0 0 0,-1 0 0 0 0,0 1 0 0 0,-4 3 0 0 0,16-9 0 0 0,6-3 0 0 0,18-15-34 0 0,-10 6-16 0 0,27-13 1 0 0,-11 5 102 0 0,-28 17-53 0 0,1-1 0 0 0,13-6 0 0 0,18-9 12 0 0,-41 22 52 0 0,-11-3 140 0 0,-7 8-170 0 0,1 0-1 0 0,-2 2 1 0 0,3 0-1 0 0,-31 16 0 0 0,4-1 0 0 0,14-11-33 0 0,65-22-162 0 0,93-27 36 0 0,-109 32 113 0 0,0 1 1 0 0,0 1-1 0 0,0 0 0 0 0,33 1 0 0 0,-45 3 24 0 0,-8 0 42 0 0,-1 1-45 0 0,0 1 0 0 0,0-1 0 0 0,-1 0 0 0 0,1 0 0 0 0,0 1 0 0 0,-1-1 0 0 0,-1 3 0 0 0,-4 4 10 0 0,0-2-1 0 0,0 1 1 0 0,0-1-1 0 0,-1 0 1 0 0,0 0-1 0 0,0-1 0 0 0,-1 1 1 0 0,0-2-1 0 0,0 1 1 0 0,-9 3-1 0 0,16-7-10 0 0,-1-1-1 0 0,0 1 1 0 0,0 0-1 0 0,1 0 0 0 0,-1 0 1 0 0,1 0-1 0 0,-2 2 1 0 0,-8 7-5 0 0,9-10-56 0 0,12 4-74 0 0,-4-2 121 0 0,-1-2-1 0 0,1 1 1 0 0,0 0-1 0 0,-1 0 1 0 0,1-1 0 0 0,0 0-1 0 0,9-3 1 0 0,42-9-72 0 0,-43 8 73 0 0,9-1 6 0 0,42-14 0 0 0,-33 10 0 0 0,-20 7 0 0 0,-1-1 0 0 0,0-1 0 0 0,15-7 0 0 0,-26 11 5 0 0,3-1 138 0 0,-8 2-27 0 0,-43 11-52 0 0,12-6 0 0 0,28-4-64 0 0,1-1 0 0 0,-1-1 0 0 0,-11 1 0 0 0,-6 1 0 0 0,-4 0 46 0 0,16-1 0 0 0,-23 5 1 0 0,30-6 204 0 0,0 1 1 0 0,-11 0 0 0 0,78 3-870 0 0,126-13 390 0 0,-74 7 228 0 0,-61 3 0 0 0,35 5-72 0 0,-172-12 72 0 0,-130 15 8 0 0,135-6-8 0 0,17-1 0 0 0,-39-1 791 0 0,79-2-646 0 0,153 7-145 0 0,253-6-64 0 0,-289 4 128 0 0,-92-5-64 0 0,-6 0 0 0 0,-8-1 0 0 0,-4 0 0 0 0,0 1 0 0 0,0 0 0 0 0,-1 1 0 0 0,-27 5 0 0 0,29-2 0 0 0,10-2 0 0 0,0 1 0 0 0,0-1 0 0 0,-9-1 0 0 0,-32 6-792 0 0,68-5 742 0 0,0-2-1 0 0,24-4 0 0 0,-36 4 51 0 0,0 1 0 0 0,16-1 0 0 0,-17 2 0 0 0,-1-1 0 0 0,1-1 0 0 0,16-2 0 0 0,41-6 0 0 0,-48 8-2 0 0,5 1 31 0 0,-21 0 26 0 0,25-2 775 0 0,-20 0-830 0 0,-2 1 0 0 0,-1 1 0 0 0,9 1 0 0 0,-5-2 0 0 0,-7 0 0 0 0,1 0 0 0 0,7 0 0 0 0,10-2 0 0 0,-17 2-18 0 0,-1 1-1 0 0,1-1 1 0 0,-1 1-1 0 0,1 0 1 0 0,0-1-1 0 0,0 1 1 0 0,-1 0-1 0 0,1 0 1 0 0,0 0-1 0 0,-1 0 1 0 0,1 0-1 0 0,0 1 1 0 0,0-1-1 0 0,-1 0 1 0 0,1 0-1 0 0,2 2 1 0 0,-3-1 119 0 0,6-1 74 0 0,14 0-319 0 0,-20 0 238 0 0,3 2 2 0 0,1-2-118 0 0,12 4 20 0 0,-14-4-3 0 0,-2-1-17 0 0,1 1-1 0 0,0 0 1 0 0,0-1-1 0 0,0 1 1 0 0,0 0-1 0 0,-1 1 1 0 0,2-1-1 0 0,-2 0 1 0 0,1 1 0 0 0,0-1-1 0 0,3 2 1 0 0,-4-2 108 0 0,12 0 118 0 0,-12 0-204 0 0,7 1 0 0 0,12 6-20 0 0,-19-7-16 0 0,-1 0 116 0 0,3-2-64 0 0,3-1-16 0 0,-3 1 0 0 0,3 1 0 0 0,1-1 0 0 0,1-2 0 0 0,0 2 0 0 0,-1 2 0 0 0,2 0 0 0 0,1 2 0 0 0,1 2 0 0 0,1-2 0 0 0,0 0 0 0 0,1-1 0 0 0,-3 2 0 0 0,-2-1-34 0 0,-6-2-145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38.7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3 7400 0 0,'-3'-2'11574'0'0,"0"38"-10765"0"0,2-25-646 0 0,1-10-145 0 0,-1 0 1 0 0,1 0-1 0 0,0 1 0 0 0,0-1 0 0 0,0 0 0 0 0,0 1 0 0 0,0-1 0 0 0,1 1 0 0 0,0 1 0 0 0,-1-2-12 0 0,0 0 0 0 0,0 0-1 0 0,0 0 1 0 0,1 0 0 0 0,-1 0-1 0 0,0-1 1 0 0,0 1-1 0 0,0 1 1 0 0,0-2 0 0 0,0 1-1 0 0,0 1 1 0 0,0-1 0 0 0,0 0-3 0 0,0 0 1 0 0,0 0 0 0 0,0 0-1 0 0,0 0 1 0 0,0-1 0 0 0,0 1 0 0 0,0 0-1 0 0,0 0 1 0 0,0-1 0 0 0,1 1 0 0 0,-1 0-1 0 0,0 0 1 0 0,1 1 0 0 0,2 3 6 0 0,3 8-42 0 0,-5-12-142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43.2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1 115 2304 0 0,'0'0'4198'0'0,"1"1"-3898"0"0,17 3 577 0 0,-9-3 3171 0 0,-7-1-1343 0 0,0 1-2191 0 0,-2-1-621 0 0,12-6 2318 0 0,-11 5-1134 0 0,4-5-1685 0 0,-5 6 654 0 0,0-1 0 0 0,1 1 0 0 0,-1 0 0 0 0,1 0-1 0 0,-1 0 1 0 0,0 0 0 0 0,1-1 0 0 0,-1 1 0 0 0,0 0-1 0 0,0-1 1 0 0,0 1 0 0 0,0-1 0 0 0,0 1-1 0 0,1 0 1 0 0,-1 0 0 0 0,0 0 0 0 0,0-1 0 0 0,0 1-1 0 0,0-1 1 0 0,1 1 0 0 0,-1-1 0 0 0,0 1 0 0 0,0 0-1 0 0,0 0 1 0 0,0-1 0 0 0,0 1 0 0 0,0-1 0 0 0,0 1-1 0 0,-1-1 1 0 0,1 1 0 0 0,0 0 0 0 0,0 0-1 0 0,0-1 1 0 0,0 1 0 0 0,-1-1 0 0 0,1 1 0 0 0,0-1-1 0 0,0 0-226 0 0,2-2-23 0 0,-4-1 188 0 0,2 3 159 0 0,0 0-49 0 0,2-3 2 0 0,-2 3 166 0 0,-1-1-206 0 0,-3-3-35 0 0,3 3 10 0 0,2 2-69 0 0,1-2 41 0 0,-1 2 141 0 0,-4-2-63 0 0,3 1-77 0 0,0 1 0 0 0,-1 0 0 0 0,1 0 0 0 0,0 0 0 0 0,0 0 0 0 0,-1 0 0 0 0,1 0 0 0 0,0 0-1 0 0,0 0 1 0 0,0-1 0 0 0,-1 1 0 0 0,1 0 0 0 0,0 0 0 0 0,0 0 0 0 0,0 0 0 0 0,0 0 0 0 0,0 0 0 0 0,0 0 0 0 0,0 0 0 0 0,0 0 0 0 0,0-1 0 0 0,0 1-1 0 0,0 0 1 0 0,-1 0 0 0 0,1-1 0 0 0,0 1 0 0 0,0 0 0 0 0,0 0 0 0 0,0-1 0 0 0,0 1 0 0 0,0 0 0 0 0,0 0-33 0 0,2-6 88 0 0,-2 6-66 0 0,0 0 1 0 0,0 0-1 0 0,0-1 0 0 0,0 1 1 0 0,0 0-1 0 0,0 0 1 0 0,0 0-1 0 0,0 0 0 0 0,0-1 1 0 0,0 1-1 0 0,0 0 0 0 0,0 0 1 0 0,0 0-1 0 0,0-1 1 0 0,0 1-1 0 0,0 0 0 0 0,0 0 1 0 0,0 0-1 0 0,0 0 0 0 0,0 0 1 0 0,0 0-1 0 0,0 0 1 0 0,0 0-1 0 0,0 0 0 0 0,-1 0 1 0 0,1-1-1 0 0,0 1 0 0 0,0 0 1 0 0,0 0-1 0 0,0 0 1 0 0,0 0-1 0 0,0 0 0 0 0,0 0 1 0 0,0 0-1 0 0,0-1 0 0 0,0 1 1 0 0,0 0-1 0 0,0 0 1 0 0,-1 0-1 0 0,1 0 0 0 0,0 0 1 0 0,0 0-1 0 0,-1 0 0 0 0,2 0 21 0 0,0 0-1 0 0,-1-1 1 0 0,0 1-1 0 0,0 0 0 0 0,1 0 1 0 0,0 0-1 0 0,-1-1 1 0 0,1 1-1 0 0,-1-1 0 0 0,0 1 1 0 0,0-1-1 0 0,0 1 1 0 0,1 0-1 0 0,-1 0 0 0 0,0-1 1 0 0,1 1-1 0 0,-1-1 1 0 0,0 0-1 0 0,1 1 0 0 0,-1-1 1 0 0,0 1-64 0 0,-1-1 170 0 0,-1-8-210 0 0,2 8 205 0 0,0 6 732 0 0,-2 3-847 0 0,1-2 0 0 0,3 1 0 0 0,1 0 11 0 0,-2-1 32 0 0,4-3-22 0 0,-4-3 416 0 0,-1-1-383 0 0,0-3-44 0 0,-1-4-11 0 0,1 7-1 0 0,4-8 69 0 0,-4 3-67 0 0,0 1 0 0 0,2 0 0 0 0,-4-1 0 0 0,-1-1 0 0 0,3 0 0 0 0,0 3 0 0 0,3 0-10 0 0,-4 2-33 0 0,-4-2 20 0 0,4 3-35 0 0,0 1-140 0 0,-3 2 174 0 0,-2 2-38 0 0,5-2 52 0 0,-8 7-50 0 0,8-6 63 0 0,0-1-6 0 0,-1 5 3 0 0,2 0 0 0 0,-1 0 0 0 0,0-1 0 0 0,2 0 0 0 0,0 1 0 0 0,-1-1 20 0 0,0-5 320 0 0,0-1-350 0 0,0-1 0 0 0,0 1 0 0 0,0 0-1 0 0,0 0 1 0 0,0 0 0 0 0,0 0 0 0 0,0 0-1 0 0,1 0 1 0 0,-1-1 0 0 0,0 1 0 0 0,0 0-1 0 0,0 0 1 0 0,0-1 0 0 0,0 1 0 0 0,0 0-1 0 0,0 0 1 0 0,-1-1 0 0 0,1 1 0 0 0,0 0 0 0 0,0 0-1 0 0,0 0 1 0 0,0 0 0 0 0,0 0 0 0 0,0 0-1 0 0,0-1 1 0 0,-1 1 0 0 0,1 0 0 0 0,0 0-1 0 0,0 0 1 0 0,0-1 0 0 0,0 1 0 0 0,0 0-1 0 0,0 0 1 0 0,0 0 0 0 0,0 0 0 0 0,0-1-1 0 0,-1 1 1 0 0,1 0 0 0 0,0 0 0 0 0,0 0-1 0 0,-1 0 1 0 0,1 0 0 0 0,0 0 0 0 0,0 0-1 0 0,-1 0 1 0 0,1 0 0 0 0,0 0 0 0 0,0 0-1 0 0,0 0 1 0 0,0 0 0 0 0,0 0 0 0 0,-1 0 0 0 0,1 0-1 0 0,0 0 1 0 0,0 0 0 0 0,-1 0 0 0 0,1 0-1 0 0,0 0 1 0 0,0 0 0 0 0,-1 1 0 0 0,1-1-1 0 0,0 0 1 0 0,0 0 0 0 0,0 0 0 0 0,0 0-1 0 0,0 1 1 0 0,0-1 0 0 0,0 0 0 0 0,0-2-33 0 0,2-3 32 0 0,-4 0 11 0 0,-5-3-14 0 0,5 8-12 0 0,1-1-179 0 0,-1-1-510 0 0,2 1 691 0 0,0 1 1 0 0,0 0 0 0 0,0 0-1 0 0,0 0 1 0 0,0-1-1 0 0,0 1 1 0 0,0 0-1 0 0,0 0 1 0 0,0 0 0 0 0,0 0-1 0 0,0-1 1 0 0,0 1-1 0 0,0 0 1 0 0,0 0-1 0 0,0 0 1 0 0,0 0-1 0 0,0 0 1 0 0,0 0 0 0 0,0 0-1 0 0,0 0 1 0 0,0 0-1 0 0,0 0 1 0 0,-1 0-1 0 0,1 0 1 0 0,0-1 0 0 0,0 1-1 0 0,0 0 1 0 0,0 0-1 0 0,-1 0 1 0 0,1 0-1 0 0,0 0 1 0 0,0 0 0 0 0,-1 0-1 0 0,-3 0-875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43.9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56 3224 0 0,'-13'0'357'0'0,"7"-2"10935"0"0,6 2-11122 0 0,-1-3-352 0 0,0 0 429 0 0,1 3-234 0 0,0 0 1 0 0,0 0-1 0 0,0 0 0 0 0,0 0 0 0 0,0 0 1 0 0,0-1-1 0 0,0 1 0 0 0,0 0 1 0 0,0 0-1 0 0,0 0 0 0 0,0 0 0 0 0,0 0 1 0 0,0 0-1 0 0,0-1 0 0 0,0 1 0 0 0,0 0 1 0 0,0 0-1 0 0,0 0 0 0 0,0 0 0 0 0,0 0 1 0 0,0 0-1 0 0,0 0 0 0 0,0-1 0 0 0,0 1 1 0 0,0 0-1 0 0,0 0 0 0 0,0 0 0 0 0,0 0 1 0 0,0 0-1 0 0,0 0 0 0 0,0 0 0 0 0,0 0 1 0 0,0 0-1 0 0,0 0 0 0 0,0 0 0 0 0,0 0 1 0 0,0 0-1 0 0,0 0 0 0 0,0 0 0 0 0,0 0 1 0 0,1 0-1 0 0,-1 0-14 0 0,0 0 9 0 0,0-1 1 0 0,0 1 0 0 0,0 0 0 0 0,0 0 0 0 0,0 0-1 0 0,1 0 1 0 0,-1-1 0 0 0,0 1 0 0 0,0 0 0 0 0,0 0-1 0 0,0 0 1 0 0,0 0 0 0 0,0-1 0 0 0,0 1 0 0 0,0 0 0 0 0,0 0-1 0 0,0 0 1 0 0,0 0 0 0 0,0 0 0 0 0,0 0 0 0 0,0 0-1 0 0,0 0 1 0 0,0 0 0 0 0,-1-1 0 0 0,1 1 0 0 0,0 0-1 0 0,0 0 1 0 0,0 0 0 0 0,0 0 0 0 0,0 0 0 0 0,0-1-1 0 0,0 1 1 0 0,0 0 0 0 0,-1 0 0 0 0,1 0 0 0 0,0 0 0 0 0,0 0-1 0 0,0-1 30 0 0,0 1-1 0 0,0 0 0 0 0,0 0 0 0 0,-1 0 1 0 0,1 0-1 0 0,0 0 0 0 0,0-1 1 0 0,0 1-1 0 0,-1 0 0 0 0,1 0 0 0 0,0-1 1 0 0,0 1-1 0 0,0 0 0 0 0,0-1 1 0 0,0 1-1 0 0,0 0 0 0 0,0 0 0 0 0,0 0 1 0 0,0 0-1 0 0,0-1 0 0 0,0 1 1 0 0,0 0-1 0 0,0-1 0 0 0,0 1 0 0 0,0-1 1 0 0,0 1-1 0 0,0 0 0 0 0,0 0 1 0 0,0 0-1 0 0,1-1 0 0 0,-1 1-23 0 0,0-1 1 0 0,0 1-1 0 0,1 0 0 0 0,-1-1 0 0 0,0 1 0 0 0,0 0 0 0 0,0 0 1 0 0,0-1-1 0 0,0 1 0 0 0,0-1 0 0 0,0 1 0 0 0,0-1 1 0 0,0 1-1 0 0,0 0 0 0 0,0 0 0 0 0,0-1 0 0 0,0 1 1 0 0,0-1-1 0 0,0 1 0 0 0,0 0 0 0 0,0-1 0 0 0,0 1 1 0 0,0 0-1 0 0,0 0 0 0 0,0-1 0 0 0,-1 1 0 0 0,1-1 0 0 0,3-3 169 0 0,-3 4-179 0 0,0 0-1 0 0,0 0 0 0 0,0 0 0 0 0,0 0 0 0 0,1 0 0 0 0,-1 0 0 0 0,0 0 1 0 0,0 0-1 0 0,0 0 0 0 0,0 0 0 0 0,0 0 0 0 0,0 0 0 0 0,0-1 0 0 0,0 1 1 0 0,0 0-1 0 0,0 0 0 0 0,0 0 0 0 0,0 0 0 0 0,0 0 0 0 0,1-1 0 0 0,-1 1 0 0 0,0 0 1 0 0,0 0-1 0 0,0 0 0 0 0,0 0 0 0 0,0-1 0 0 0,0 1 0 0 0,0 0 0 0 0,0 0 1 0 0,0 0-1 0 0,0 0 0 0 0,0 0 0 0 0,0 0 0 0 0,0 0 0 0 0,0-1 0 0 0,-1 1 9 0 0,1-1-12 0 0,0 1 0 0 0,-1 0 0 0 0,1 0 0 0 0,-1 0 0 0 0,1-1 0 0 0,0 1 0 0 0,-1 0 0 0 0,1 0 1 0 0,0 0-1 0 0,0 0 0 0 0,0 0 0 0 0,0-1 0 0 0,0 1 0 0 0,-1-1 0 0 0,1 1 0 0 0,0 0 0 0 0,0-1 0 0 0,0 1 0 0 0,-1 0 0 0 0,1 0 0 0 0,0 0 0 0 0,0-1 0 0 0,0 1 1 0 0,0-1-1 0 0,0 1 0 0 0,0-1 0 0 0,0 1 0 0 0,0-5-110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49.7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270 0 2304 0 0,'0'0'4670'0'0,"-2"7"-3442"0"0,0-2 2554 0 0,2-5-3612 0 0,0 1 1 0 0,-1-1 0 0 0,1 1-1 0 0,0-1 1 0 0,-1 0 0 0 0,1 0-1 0 0,0 0 1 0 0,-1 0 0 0 0,1 1 0 0 0,0-1-1 0 0,0 0 1 0 0,-1 0 0 0 0,1 1-1 0 0,-1-1 1 0 0,1 0 0 0 0,-1 0-1 0 0,1 0 1 0 0,0 0 0 0 0,0 1-1 0 0,-2-1 1 0 0,1 0-8 0 0,0-1 0 0 0,-1 1 0 0 0,1 0 0 0 0,-1 0 1 0 0,1-1-1 0 0,-1 1 0 0 0,1-1 0 0 0,-1 1 0 0 0,1-1 0 0 0,-1-1 0 0 0,0 2 10 0 0,-2-3 338 0 0,0 0-583 0 0,2 3-89 0 0,-2 0 415 0 0,2-1-162 0 0,1 1-1 0 0,0-1 0 0 0,0 1 0 0 0,-1-1 1 0 0,1 1-1 0 0,-1 0 0 0 0,1 0 0 0 0,-1 0 0 0 0,-2 0 1 0 0,-10 0 311 0 0,12 0-403 0 0,1 0 0 0 0,-15 9 0 0 0,13-5 0 0 0,3 1 0 0 0,3 1 0 0 0,0-3 0 0 0,1-1 0 0 0,-1 1 0 0 0,1-1 0 0 0,0 0 0 0 0,-1 1 0 0 0,1-1 0 0 0,0 0 0 0 0,0 0 0 0 0,0-1 0 0 0,1 1 0 0 0,4 0 0 0 0,-5-2 0 0 0,-3 0 0 0 0,0 0 0 0 0,-1 0 0 0 0,0 0 0 0 0,1 0-1 0 0,-1 0 1 0 0,1 0 0 0 0,0 1 0 0 0,-1-1-1 0 0,0 0 1 0 0,1 0 0 0 0,0 0 0 0 0,-1 0-1 0 0,1 0 1 0 0,-1 0 0 0 0,0 1 0 0 0,1-1 0 0 0,0 1-1 0 0,-1-1 1 0 0,1 1 0 0 0,-1 0-8 0 0,2 0 12 0 0,-3-1 50 0 0,-2 0-44 0 0,-3-1-10 0 0,0-1 0 0 0,2 1 0 0 0,-22 1 0 0 0,19 0 1 0 0,5 0-3 0 0,-10-7 14 0 0,35 6 216 0 0,-20 2-308 0 0,3 3 11 0 0,-1-3 78 0 0,4-1 32 0 0,-8 0-87 0 0,-1-1 10 0 0,-2 1 50 0 0,1 0 0 0 0,1-1 0 0 0,-2 1 0 0 0,1 0 0 0 0,1 0 0 0 0,-1-1 0 0 0,0 0 0 0 0,0 1 0 0 0,0-1 0 0 0,0 1 0 0 0,-1-2 0 0 0,2 1-18 0 0,0 1-1 0 0,0 0 1 0 0,-1 0 0 0 0,1 0-1 0 0,0 0 1 0 0,-1 0 0 0 0,1 0-1 0 0,0 0 1 0 0,0 0 0 0 0,0 0-1 0 0,0-1 1 0 0,-1 1 0 0 0,1 0-1 0 0,0 0 1 0 0,-1 0-1 0 0,1 0 1 0 0,0 0 0 0 0,-1 0-1 0 0,1 0 1 0 0,0 0 0 0 0,0 0-1 0 0,0 0 1 0 0,-1 1 0 0 0,0-1-50 0 0,-5-3 280 0 0,2 2-368 0 0,7-1 48 0 0,-2 2 316 0 0,1 0-456 0 0,4-1 220 0 0,-10-1 14 0 0,-2-1 20 0 0,5 3 524 0 0,3 1-281 0 0,-2 0-319 0 0,0 0 0 0 0,0 0-1 0 0,0 0 1 0 0,1 0 0 0 0,-1-1 0 0 0,1 1 0 0 0,0 0 0 0 0,-1 0-1 0 0,0-1 1 0 0,1 1 0 0 0,0 0 0 0 0,0 0 0 0 0,0 0-1 0 0,4 4 57 0 0,1-1 0 0 0,-3 2 0 0 0,0-1 32 0 0,-3-4 976 0 0,1 1-845 0 0,-1-2-152 0 0,0 0 1 0 0,0 0-1 0 0,0 0 0 0 0,0 0 0 0 0,1 0 1 0 0,-1 1-1 0 0,0-1 0 0 0,0 0 1 0 0,0 0-1 0 0,0 0 0 0 0,0 1 0 0 0,0-1 1 0 0,0 0-1 0 0,0 0 0 0 0,1 0 1 0 0,-1 1-1 0 0,0-1 0 0 0,0 0 0 0 0,0 0 1 0 0,0 0-1 0 0,0 0 0 0 0,0 0 1 0 0,0 0-1 0 0,0 0 0 0 0,0 0 0 0 0,0 1 1 0 0,-1-1-1 0 0,1 0 0 0 0,0 0 1 0 0,0 0-1 0 0,0 1 0 0 0,0-1 0 0 0,0 0 1 0 0,0 0-1 0 0,0 0 0 0 0,0 1 0 0 0,-1-1 1 0 0,1 0-1 0 0,0 0 0 0 0,0 0 1 0 0,0 0-1 0 0,0 0 0 0 0,-1 0 0 0 0,1 0 1 0 0,0 0-1 0 0,0 0 0 0 0,0 0 1 0 0,0 0-1 0 0,0 0 0 0 0,0 0 0 0 0,0 0 1 0 0,0 0-1 0 0,0 0 0 0 0,-1 0 1 0 0,1 0-1 0 0,0 0 0 0 0,0 0 0 0 0,-1 0 1 0 0,1 0-1 0 0,0 0 0 0 0,0 0 1 0 0,0 0-1 0 0,-1 0 0 0 0,1 0 0 0 0,-9-2-11 0 0,5 1 0 0 0,1-1 0 0 0,10 8 0 0 0,-1-1 0 0 0,-3-3 0 0 0,3 10 0 0 0,-3-8 0 0 0,-3-4 0 0 0,0 5 0 0 0,-6-6 0 0 0,2 0 0 0 0,2 1 0 0 0,1-1 0 0 0,-1 1 0 0 0,0-1 0 0 0,1 0 0 0 0,-1 1 0 0 0,1-1 0 0 0,-1-1 0 0 0,1 2 0 0 0,-3-3 0 0 0,4 3 0 0 0,-4-6 0 0 0,4 6 0 0 0,0 0 0 0 0,0 0 0 0 0,0-1 0 0 0,-1 1 0 0 0,1-1 0 0 0,0 1 0 0 0,0-1 0 0 0,0 1 0 0 0,0 0 0 0 0,0 0 0 0 0,0 0 0 0 0,0-1 0 0 0,0 1 0 0 0,-1 0 0 0 0,1-1 0 0 0,0 1 0 0 0,-1 0 0 0 0,1 0 0 0 0,0-1 0 0 0,-1 1 0 0 0,1 0 0 0 0,0 0 0 0 0,0 0 0 0 0,0 0 0 0 0,-1 0 0 0 0,1 0 0 0 0,0 0 0 0 0,-1 0 0 0 0,1-1 0 0 0,-1 1 0 0 0,1 0 0 0 0,0 0 0 0 0,0 0 0 0 0,0 0 0 0 0,0 0 0 0 0,-1 0 0 0 0,1 0 0 0 0,0 0 0 0 0,0 0 0 0 0,-1 0 0 0 0,1-1 0 0 0,0 1 0 0 0,0 0 0 0 0,0 0 0 0 0,0 0 0 0 0,-1 0 0 0 0,1 0 0 0 0,0-1 0 0 0,0 1 0 0 0,0 0 0 0 0,0 0 0 0 0,0 0 0 0 0,0 0 0 0 0,0 0 0 0 0,0 0 0 0 0,0 0 0 0 0,0 0 0 0 0,0-1 0 0 0,0 1 0 0 0,0 0 0 0 0,0 0 0 0 0,0-1 0 0 0,0 1 0 0 0,0 0 0 0 0,0 0 0 0 0,0 0 0 0 0,0-1 0 0 0,0 1 0 0 0,0 0 0 0 0,0 0 0 0 0,0 0 0 0 0,0-1 0 0 0,0 1 0 0 0,0 0 0 0 0,0-1 0 0 0,0 1 0 0 0,0-1 0 0 0,0 1 0 0 0,0 0 0 0 0,-1 0 0 0 0,1 0 0 0 0,0-1 0 0 0,0 1 0 0 0,0-1 0 0 0,-1 1 0 0 0,1 0 0 0 0,0-1 0 0 0,0 1 0 0 0,-1 0 0 0 0,1 0 0 0 0,0 0 0 0 0,0 0 0 0 0,0 0 0 0 0,0-1 0 0 0,-1 1 0 0 0,1 0 0 0 0,-1 0 0 0 0,1-1 0 0 0,0 1 0 0 0,-1 0 0 0 0,1 0 0 0 0,0 0 0 0 0,0 0 0 0 0,-1 0 0 0 0,1 0 0 0 0,-1 0 0 0 0,1 0 0 0 0,-1 0 0 0 0,1 0 0 0 0,-2-1 0 0 0,7 1 0 0 0,1 1 0 0 0,0 1 15 0 0,-5-2 192 0 0,-2 0-331 0 0,-4-2 124 0 0,5 2 3 0 0,0 0 1 0 0,0 0 0 0 0,0 0-1 0 0,0 0 1 0 0,-1 0 0 0 0,1 0-1 0 0,0 0 1 0 0,0 0 0 0 0,0 0-1 0 0,0 0 1 0 0,0 0 0 0 0,0 0 0 0 0,0-1-1 0 0,0 1 1 0 0,0 0 0 0 0,0 0-1 0 0,0 0 1 0 0,0 0 0 0 0,0 0-1 0 0,0 0 1 0 0,0 0 0 0 0,-1 0-1 0 0,1 0 1 0 0,0 0 0 0 0,0 0-1 0 0,0 0 1 0 0,0 0 0 0 0,0-1-1 0 0,0 1 1 0 0,0 0 0 0 0,0 0-1 0 0,0 0 1 0 0,0 0 0 0 0,0-1 0 0 0,0 1-1 0 0,0 0 1 0 0,0 0 0 0 0,0 0-4 0 0,0-1 0 0 0,0 1 0 0 0,0 0 0 0 0,0 0 0 0 0,0 0 1 0 0,0 0-1 0 0,0 0 0 0 0,0 0 0 0 0,0 0 0 0 0,0 0 1 0 0,0 0-1 0 0,0 0 0 0 0,0 0 0 0 0,0-1 0 0 0,0 1 0 0 0,0 0 1 0 0,0 0-1 0 0,0 0 0 0 0,0 0 0 0 0,0 0 0 0 0,-1 0 0 0 0,1-1 1 0 0,0 1-1 0 0,0 0 0 0 0,0 0 0 0 0,0 0 0 0 0,0 0 1 0 0,0 0-1 0 0,-1 0 0 0 0,1 0 0 0 0,0 0 0 0 0,0 0 0 0 0,0-1 1 0 0,0 1-1 0 0,0 0 0 0 0,0 0 0 0 0,0 0 0 0 0,-3 0-35 0 0,3 0 27 0 0,-1 0-1 0 0,0 0 1 0 0,0-1 0 0 0,0 1 0 0 0,0-1-1 0 0,0 1 1 0 0,1-1 0 0 0,-1 1-1 0 0,0 0 1 0 0,0-1 0 0 0,1 0-1 0 0,-1 0 1 0 0,0 1 0 0 0,0-2-1 0 0,0 1 10 0 0,0 1 0 0 0,0 0-1 0 0,1-1 1 0 0,-1 0 0 0 0,0 1-1 0 0,0-1 1 0 0,1 1 0 0 0,-1 0-1 0 0,-1 0 1 0 0,2-1 0 0 0,-1 1-1 0 0,0 0 1 0 0,0 0 0 0 0,0 0-1 0 0,0 0 1 0 0,0-1 0 0 0,-2 2-1 0 0,-12-1 0 0 0,-30 0 394 0 0,3 3-638 0 0,41-2 94 0 0,-6 1 160 0 0,0 0-1 0 0,1 0 1 0 0,-9 0 0 0 0,15-2-1 0 0,-11 2 1754 0 0,27-3-1708 0 0,-1 1 0 0 0,16-4 0 0 0,-15 1-344 0 0,1 1 0 0 0,28 1 0 0 0,-42 1 722 0 0,10-4-1991 0 0,-8 3 1622 0 0,-3 1 1631 0 0,-6 0-3454 0 0,-18 8 1759 0 0,17-6 0 0 0,4-1 0 0 0,-2 0 0 0 0,2-1 0 0 0,-1 1 0 0 0,0 0 0 0 0,1 0 0 0 0,-2-1 0 0 0,-1 0 0 0 0,-22 7 0 0 0,26-7 0 0 0,0 0 0 0 0,0 0 0 0 0,0 0 0 0 0,-1 0 0 0 0,1 0 0 0 0,-1 0 0 0 0,1 0 0 0 0,0 0 0 0 0,-1 1 0 0 0,1-1 0 0 0,0 0 0 0 0,0 0 0 0 0,0 0 0 0 0,0 0 0 0 0,-1 0 0 0 0,1 1 0 0 0,0-1 0 0 0,-1 0 0 0 0,1 0 0 0 0,0 0 0 0 0,-1 0 0 0 0,1 0 0 0 0,0 0 0 0 0,0 1 0 0 0,0-1 0 0 0,0 0 0 0 0,0 1 0 0 0,0-1 0 0 0,-2 1 0 0 0,-25 6 0 0 0,26-5 0 0 0,-15-2 0 0 0,8 0 0 0 0,17-2 0 0 0,-1 1 0 0 0,1-2 0 0 0,-1 3 0 0 0,0-1 0 0 0,10 0 0 0 0,7 1 0 0 0,-11 0 0 0 0,-5-1 0 0 0,-3-1 24 0 0,-6 1 104 0 0,4 1 546 0 0,-4-2-24 0 0,-4 2-356 0 0,-12 1-482 0 0,0 0 0 0 0,-29 6 0 0 0,43-6 266 0 0,1 1 38 0 0,-15 3-1081 0 0,28-7 2666 0 0,11 1-1845 0 0,-1-5 80 0 0,-15 6-441 0 0,1-1-1 0 0,12-3 1 0 0,1 0 1852 0 0,-16 4-1330 0 0,0-1 0 0 0,1-1 0 0 0,6-2 0 0 0,-10 3 132 0 0,2-1-165 0 0,-3 1-153 0 0,4 0-630 0 0,-5 1 779 0 0,0 0 0 0 0,0 0 1 0 0,0 0-1 0 0,0 0 0 0 0,0 0 1 0 0,0 0-1 0 0,0 0 0 0 0,0 0 1 0 0,0 0-1 0 0,0 0 1 0 0,0 0-1 0 0,0 0 0 0 0,0 0 1 0 0,0 0-1 0 0,0 0 0 0 0,0 0 1 0 0,0 0-1 0 0,0 0 0 0 0,0 0 1 0 0,0 0-1 0 0,0 0 0 0 0,0 0 1 0 0,0 0-1 0 0,0 0 0 0 0,0 0 1 0 0,0 0-1 0 0,0 0 0 0 0,0 0 1 0 0,0 0-1 0 0,0 0 0 0 0,0 0 1 0 0,0 0-1 0 0,0 0 0 0 0,0 0 1 0 0,0 0-1 0 0,0 0 1 0 0,0 0-1 0 0,-8 4-225 0 0,5-2 262 0 0,-16-1 1790 0 0,6-1-3615 0 0,-13 0 2382 0 0,26 0-749 0 0,0 0-182 0 0,6 1 323 0 0,0 3 34 0 0,1-3 0 0 0,2 1 0 0 0,-2-1 0 0 0,-1 4 0 0 0,-2-2 0 0 0,2 0 62 0 0,-5-3 1734 0 0,-4 0-1702 0 0,7 3-78 0 0,4 0-16 0 0,-2 3 0 0 0,-1-2 0 0 0,-10-3 0 0 0,-14-3 0 0 0,18 2 0 0 0,-3-1 0 0 0,3 0 0 0 0,1 0 0 0 0,0 1 0 0 0,-1-2 0 0 0,1 1 0 0 0,-1 1 0 0 0,0 0 0 0 0,1-1 0 0 0,-1 0 0 0 0,0 0 0 0 0,0 1 0 0 0,1 0 0 0 0,-1-1 0 0 0,0 0 0 0 0,-1 0 0 0 0,-14-8 0 0 0,16 9 0 0 0,-1 0 0 0 0,1 0 0 0 0,0 0 0 0 0,0 0 0 0 0,-1 0 0 0 0,1 0 0 0 0,0 0 0 0 0,-1-1 0 0 0,1 1 0 0 0,-1 0 0 0 0,1 0 0 0 0,0-1 0 0 0,0 1 0 0 0,0-1 0 0 0,-1 1 0 0 0,1 0 0 0 0,0 0 0 0 0,-1 0 0 0 0,1-1 0 0 0,0 1 0 0 0,0-1 0 0 0,0 1 0 0 0,-1-1 0 0 0,1 1 0 0 0,0 0 0 0 0,0-1 0 0 0,0 1 0 0 0,6 3-87 0 0,-1 0 0 0 0,11 4 0 0 0,-8-4 184 0 0,-1 2 62 0 0,-3-1-147 0 0,-6-4-8 0 0,-9-3-5 0 0,8 3-1 0 0,-1 0 2 0 0,1-1 0 0 0,-1 0 0 0 0,1 0 0 0 0,-5-2 0 0 0,-3 0 0 0 0,4 3 0 0 0,1 0 0 0 0,12 0 0 0 0,-4 1 0 0 0,0-1 0 0 0,8 7 0 0 0,-4-4 0 0 0,17 3 0 0 0,-20-5 0 0 0,-3-1 0 0 0,18 3 0 0 0,-10-1 0 0 0,-2 1 0 0 0,0-2 0 0 0,-9-7 0 0 0,0 2 0 0 0,0-1 0 0 0,0-1 0 0 0,-2-1-48 0 0,1 3 27 0 0,3 2 64 0 0,1-1-56 0 0,0 3 14 0 0,1-1 0 0 0,-1 1 1 0 0,0 0-1 0 0,0 0 0 0 0,0-1 0 0 0,0 1 0 0 0,0 0 1 0 0,0 0-1 0 0,0 0 0 0 0,0 0 0 0 0,0 0 0 0 0,0 0 1 0 0,0-1-1 0 0,0 1 0 0 0,0 0 0 0 0,0 0 0 0 0,0-1 1 0 0,0 1-1 0 0,0 0 0 0 0,0 0 0 0 0,-1-1 0 0 0,1 1 1 0 0,0 0-1 0 0,0 0 0 0 0,0 0 0 0 0,0 0 0 0 0,0 0 1 0 0,-1 0-1 0 0,1 0 0 0 0,0 0 0 0 0,0-1 0 0 0,0 1 1 0 0,0 0-1 0 0,0 0 0 0 0,-7-5-248 0 0,6 4-942 0 0,-2-4-2156 0 0,2 4 1603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8:51.6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38 2304 0 0,'0'0'101'0'0,"0"1"1"0"0,0-1-65 0 0,0 0 1 0 0,0 1-1 0 0,0-1 1 0 0,0 1-1 0 0,0-1 1 0 0,0 0 0 0 0,0 0-1 0 0,0 1 1 0 0,0-1-1 0 0,0 0 1 0 0,0 1-1 0 0,0-1 1 0 0,0 1 0 0 0,0-1-1 0 0,0 0 1 0 0,-1 0-1 0 0,1 0 1 0 0,0 1 0 0 0,0-1-1 0 0,-1 0 1 0 0,0 1-1 0 0,1-1 549 0 0,0 0-1 0 0,0 0 1 0 0,-1 0-1 0 0,1 0 1 0 0,-1 0 0 0 0,1 0-1 0 0,-1 0 1 0 0,1 0-1 0 0,0 0 1 0 0,0 0-1 0 0,-1 0 1 0 0,1 0 0 0 0,-1-1-1 0 0,1 1 1 0 0,-1 0-1 0 0,1 0 1 0 0,0-1-1 0 0,0 1 1 0 0,-1 0-1 0 0,1 0 1 0 0,-1-1 0 0 0,63 5 1427 0 0,-60-4-1947 0 0,0 0 10 0 0,12 9 54 0 0,8 2-45 0 0,-7-6 67 0 0,-13-4-43 0 0,-1 0 3 0 0,1-1-291 0 0,-2 0 213 0 0,0 0 0 0 0,0 1 0 0 0,0-1 0 0 0,0 0-1 0 0,0 0 1 0 0,1 0 0 0 0,-1 1 0 0 0,0-1 0 0 0,0 0-1 0 0,1 0 1 0 0,-1 0 0 0 0,0 0 0 0 0,1 0 0 0 0,-1 0 0 0 0,0 0-1 0 0,0 0 1 0 0,0 1 0 0 0,0-1 0 0 0,1 0 0 0 0,-1 0-1 0 0,0-1 1 0 0,1 1 0 0 0,-1 0 0 0 0,0 0 0 0 0,1 0-1 0 0,-1 0 1 0 0,0 0 0 0 0,0 0 0 0 0,0 0 0 0 0,0 0-1 0 0,0-1 1 0 0,1 1 0 0 0,-1 0 0 0 0,0 0 0 0 0,0 0 0 0 0,1-1-1 0 0,-1 1 1 0 0,0 0 0 0 0,1 0 0 0 0,-1-1 31 0 0,0 1-55 0 0,0 0-1 0 0,0 0 1 0 0,0 0 0 0 0,0 0-1 0 0,1 0 1 0 0,-1 0 0 0 0,0 0-1 0 0,0 0 1 0 0,0-1 0 0 0,1 1-1 0 0,-1 0 1 0 0,0 0 0 0 0,0 0-1 0 0,0 0 1 0 0,1 0 0 0 0,-1-1-1 0 0,0 1 1 0 0,0 0 0 0 0,0 0-1 0 0,0 0 1 0 0,0 0 0 0 0,0 0-1 0 0,0 0 1 0 0,0 0 0 0 0,0 0-1 0 0,0-1 1 0 0,0 1 0 0 0,0 0-1 0 0,0 0 1 0 0,0-1 0 0 0,0 1-1 0 0,0 0 1 0 0,0 0 0 0 0,0-1-1 0 0,0 1 1 0 0,0 0 0 0 0,0 0-1 0 0,0 0 1 0 0,0 0 0 0 0,0 0-1 0 0,0 0 1 0 0,0 0 0 0 0,0-1-1 0 0,-3-7 487 0 0,3 8-488 0 0,-2-8 67 0 0,1 7-60 0 0,1 0 1 0 0,0 0-1 0 0,0 0 0 0 0,-1 0 1 0 0,1 0-1 0 0,-1 0 0 0 0,0 1 0 0 0,1-2 1 0 0,0 1-1 0 0,-1 1 0 0 0,0-1 0 0 0,0-1 1 0 0,-2-1 8 0 0,-2-3-111 0 0,4 6 97 0 0,1-1 1 0 0,0 0-1 0 0,-1 0 0 0 0,0 1 1 0 0,0-1-1 0 0,1 0 1 0 0,0 0-1 0 0,0 1 1 0 0,-1-1-1 0 0,1 0 0 0 0,-1 0 1 0 0,1 0-1 0 0,0 0 1 0 0,0 0-1 0 0,0 1 1 0 0,-1-2-1 0 0,1 1 0 0 0,0 1 1 0 0,0-1-1 0 0,1-2 1913 0 0,0 3-1959 0 0,0 0-1 0 0,-1 1 1 0 0,1-1 0 0 0,0 0 0 0 0,-1 0 0 0 0,1 1 0 0 0,-1-1 0 0 0,1 1 0 0 0,0 0 0 0 0,0-1 0 0 0,-1 0 0 0 0,0 1 0 0 0,1 0 0 0 0,0 0 0 0 0,3 3 143 0 0,8 3-679 0 0,-6 0 572 0 0,-3-2 11 0 0,-2-4 46 0 0,-2-1 13 0 0,0 0-30 0 0,0 0 558 0 0,0-1-416 0 0,-2-1-141 0 0,3 0-28 0 0,6 4-9 0 0,7 3-28 0 0,-12-5-6 0 0,-1-1-624 0 0,1-6 800 0 0,-1 4 103 0 0,-7-8 60 0 0,5 9-449 0 0,1 0 28 0 0,2 2 134 0 0,3 1-50 0 0,-4-2 246 0 0,0 1-216 0 0,0 0 0 0 0,0-1-1 0 0,-1 1 1 0 0,1-1 0 0 0,0 1 0 0 0,0 0-1 0 0,0-1 1 0 0,0 1 0 0 0,0 0-1 0 0,0 0 1 0 0,0 0 0 0 0,-1 0 0 0 0,1-1-1 0 0,0 1 1 0 0,-1 0 0 0 0,1-1-1 0 0,0 1 1 0 0,-1 0 0 0 0,1 0-1 0 0,0-1 1 0 0,0 1 0 0 0,0 0 0 0 0,-1 0-1 0 0,1 0 1 0 0,-1 0 0 0 0,1 0-1 0 0,-1 0 1 0 0,1 0 0 0 0,0 0 0 0 0,-1 0-1 0 0,-3-1-10 0 0,-6-5-8 0 0,10 6-83 0 0,13-4-11822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5:06:37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 5528 0 0,'-8'0'488'0'0,"-4"-2"11839"0"0,14 10-12719 0 0,2 1-120 0 0,2-1-32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5:06:41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0 230 6448 0 0,'0'0'1737'0'0,"6"0"-1366"0"0,-3-1 2146 0 0,2 0-2300 0 0,-4 0 326 0 0,1 0-1 0 0,1 0 1 0 0,-2 1 0 0 0,1-1 0 0 0,0 0 0 0 0,-1 0 0 0 0,1 0 0 0 0,2-2 0 0 0,-4 2-432 0 0,1 0 1 0 0,-1-1-1 0 0,0 1 1 0 0,1-1-1 0 0,-1 1 1 0 0,0-1-1 0 0,0 1 1 0 0,0-1-1 0 0,-1-2 1 0 0,0 0 639 0 0,1 0-645 0 0,-1 0 1 0 0,0 1-1 0 0,0 0 0 0 0,-1 0 0 0 0,-2-4 0 0 0,4 6 6 0 0,-3-6 352 0 0,3 4-330 0 0,-1 0-1 0 0,1 0 0 0 0,-1 0 1 0 0,0 0-1 0 0,1-1 0 0 0,-2 1 1 0 0,1 0-1 0 0,-3-5 0 0 0,1-6 387 0 0,-3 3 77 0 0,5 9-269 0 0,2 0-429 0 0,-1 1 118 0 0,1 1 0 0 0,-1 0 0 0 0,0-1 1 0 0,0 0-1 0 0,0 1 0 0 0,1-1 0 0 0,-1 1 0 0 0,1 0 0 0 0,-1-1 0 0 0,1 1 0 0 0,-1-1 0 0 0,0 1 0 0 0,0 0 0 0 0,1-1 0 0 0,0 1 0 0 0,-1 0 0 0 0,1 0 0 0 0,0-1 0 0 0,0 1 131 0 0,0 0-88 0 0,0 0-68 0 0,0-1-1 0 0,0 1 0 0 0,-1 0 1 0 0,1 0-1 0 0,0 1 1 0 0,0-1-1 0 0,-1 0 0 0 0,1 0 1 0 0,0 0-1 0 0,0 1 1 0 0,-1-1-1 0 0,1 0 0 0 0,0 0 1 0 0,0 0-1 0 0,-1 1 0 0 0,1-1 1 0 0,0 1-1 0 0,0 0 1 0 0,-1-1-1 0 0,0 0 0 0 0,1 1 1 0 0,-1-1-1 0 0,1 1 1 0 0,0 0-1 0 0,-1 0 0 0 0,6 5-4 0 0,-6-5 13 0 0,2 0 1 0 0,-1-1-1 0 0,-1 1 0 0 0,1 0 0 0 0,0 0 0 0 0,0-1 0 0 0,-1 2 0 0 0,1-1 0 0 0,0-1 0 0 0,0 2 0 0 0,-1-1 0 0 0,1 0 0 0 0,0 1 0 0 0,5 9 0 0 0,-5-8 0 0 0,1 4 0 0 0,-1-1 0 0 0,5-3 11 0 0,-6-2 170 0 0,0-2-116 0 0,1-1-66 0 0,-2-6 84 0 0,-5-18-30 0 0,6 6-53 0 0,-1 15 0 0 0,-1 1 0 0 0,2 4 0 0 0,0-1 0 0 0,0 1 0 0 0,0 0 0 0 0,0 0 0 0 0,0 0 0 0 0,0 0 0 0 0,0 0 0 0 0,0 0 0 0 0,0 0 0 0 0,0 0 0 0 0,0 0 0 0 0,0-1 0 0 0,0 1 0 0 0,0 0 0 0 0,1 0 0 0 0,-1 0 0 0 0,0 0 0 0 0,0 0 0 0 0,0-1 0 0 0,0 1 0 0 0,0 0 0 0 0,1 0 0 0 0,-1 0 0 0 0,0 0 0 0 0,0 0 0 0 0,0 0 0 0 0,0 0 0 0 0,1 0 0 0 0,-1-1 0 0 0,0 1 0 0 0,0 0 0 0 0,6 5 0 0 0,4 11 0 0 0,-8-10 0 0 0,-2 1 14 0 0,0-5 180 0 0,-3-5-130 0 0,1 2-51 0 0,1 0-8 0 0,1 0-1 0 0,-2 1 0 0 0,1 0 0 0 0,1-1 1 0 0,-1 1-1 0 0,-1-1 0 0 0,2 1 0 0 0,-1-1 1 0 0,-1 1-1 0 0,2 0 0 0 0,-3 0 0 0 0,-2-3-4 0 0,0-1 0 0 0,1 1 0 0 0,-1 3 0 0 0,4 0 0 0 0,1 0 0 0 0,-1 0 0 0 0,1 0 0 0 0,0 0 0 0 0,0 1 0 0 0,0-1 0 0 0,-1 0 0 0 0,1 0 0 0 0,0 0 0 0 0,-1 0 0 0 0,1 0 0 0 0,0 0 0 0 0,-1 0 0 0 0,1 0 0 0 0,0 0 0 0 0,0 1 0 0 0,0-1 0 0 0,0 0 0 0 0,0 1 0 0 0,-1-1 0 0 0,1 0 0 0 0,0 1 0 0 0,0-1 0 0 0,-1 0 0 0 0,1 0 0 0 0,0 0 0 0 0,0 1 0 0 0,0-1 0 0 0,0 0 0 0 0,0 1 0 0 0,0-1 0 0 0,-1 1 0 0 0,1-1 0 0 0,0 0 0 0 0,0 4 0 0 0,-2-8 0 0 0,2 4 0 0 0,-1-2 0 0 0,1 1 0 0 0,0 1 0 0 0,-1-1 0 0 0,1 0 0 0 0,-1 0 0 0 0,1 0 0 0 0,-1 0 0 0 0,1 0 0 0 0,0 0 0 0 0,0 0 0 0 0,0 0 0 0 0,0 0 0 0 0,0 0 0 0 0,0-1 0 0 0,0-2 0 0 0,6-7 0 0 0,-2 8 0 0 0,3 5 0 0 0,-2 3 0 0 0,-1 2 0 0 0,-3-2 54 0 0,-1-9-44 0 0,0 4-10 0 0,0 0 0 0 0,0-1 1 0 0,0 1-1 0 0,0-1 0 0 0,0 1 0 0 0,0 0 0 0 0,0 0 0 0 0,0-1 0 0 0,0 1 0 0 0,0-1 0 0 0,0 1 0 0 0,0 0 0 0 0,-1-1 1 0 0,1 1-1 0 0,0 0 0 0 0,0 0 0 0 0,0-1 0 0 0,-1 1 0 0 0,1 0 0 0 0,0-1 0 0 0,0 1 0 0 0,-1 0 0 0 0,1-1 0 0 0,0 1 0 0 0,0 0 1 0 0,-1 0-3 0 0,0-1-1 0 0,1 0 1 0 0,-1 1 0 0 0,1-1 0 0 0,0 1 0 0 0,-1-1 0 0 0,1 0 0 0 0,-1 1 0 0 0,1-1 0 0 0,-1 1 0 0 0,1-1 0 0 0,0 0 0 0 0,0 0 0 0 0,0 1 0 0 0,0-1 0 0 0,0 0 0 0 0,0 0 0 0 0,0-3 12 0 0,4 10-10 0 0,0-3 12 0 0,-3-2 435 0 0,-1-15-206 0 0,-1 12-193 0 0,-1-2-16 0 0,1 3 415 0 0,2 2-898 0 0,3 4 427 0 0,0 0 42 0 0,-3-4 418 0 0,-1-2-656 0 0,0-4 248 0 0,0 3-7 0 0,0 1 75 0 0,0 2-192 0 0,6 4 85 0 0,-5 3 11 0 0,1-1 0 0 0,-2 0 0 0 0,3-2 11 0 0,-3-4 245 0 0,-9-15-288 0 0,3 6 140 0 0,5 6-100 0 0,-8-19-7 0 0,9 17-1 0 0,2 1 11 0 0,4 9 42 0 0,-2 0-63 0 0,-3-4-33 0 0,2 2 43 0 0,-3-4 117 0 0,0 0-63 0 0,-7-8-4 0 0,1-4 38 0 0,1 3-23 0 0,5 4-55 0 0,-1 0 33 0 0,1-1-33 0 0,0 2-10 0 0,-2-1 0 0 0,2 5 0 0 0,0 0 0 0 0,0 0-1 0 0,0 0 1 0 0,0 0 0 0 0,0 0-1 0 0,0-1 1 0 0,0 1-1 0 0,0 0 1 0 0,0 0 0 0 0,0 0-1 0 0,0 0 1 0 0,0 0 0 0 0,-1 0-1 0 0,1-1 1 0 0,0 1 0 0 0,0 0-1 0 0,0 0 1 0 0,0 0 0 0 0,-1 0-1 0 0,1 0 1 0 0,0 0 0 0 0,0 0-1 0 0,0 0 1 0 0,-1 0 0 0 0,1 0-1 0 0,0 0 1 0 0,0 0 0 0 0,0 0-1 0 0,0 0 1 0 0,0 0 0 0 0,1 7-43 0 0,1-5 31 0 0,1 11 13 0 0,0 0-1 0 0,-3-3 0 0 0,-1-3 11 0 0,0-6 85 0 0,1 6-2793 0 0,-2 43-3218 0 0,2-49 5630 0 0,0 1-1 0 0,-1-2 1 0 0,1 2-1 0 0,0-1 1 0 0,-1 0-1 0 0,1 1 0 0 0,0-2 1 0 0,0 2-1 0 0,-1-1 1 0 0,0-1-1 0 0,0 2 1 0 0,0 0-1 0 0,-1 1-1262 0 0,-1 2-2534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5:06:5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336 1189 3224 0 0,'0'0'11896'0'0,"0"-8"-10273"0"0,0 0-695 0 0,1 7-782 0 0,-1 0 1 0 0,0 0-1 0 0,0-1 0 0 0,0 1 1 0 0,0-1-1 0 0,0 1 0 0 0,-1 0 1 0 0,1-1-1 0 0,0 1 0 0 0,0-1 1 0 0,0 2-1 0 0,-1-2 0 0 0,-1-2 992 0 0,-1 0-418 0 0,-3-5-636 0 0,5 8 40 0 0,1 0-70 0 0,-3-1-33 0 0,2 1 19 0 0,0 1-29 0 0,-14 0 45 0 0,7 0-31 0 0,7 0 44 0 0,-12 0 349 0 0,-16 0-408 0 0,4 0 118 0 0,20 0-128 0 0,5 2 0 0 0,-1-1 0 0 0,-7 2 0 0 0,0-3 0 0 0,7 0 0 0 0,1 0 0 0 0,0 0 0 0 0,0 0 0 0 0,-1 0 0 0 0,1 0 0 0 0,-1 0 0 0 0,1 0 0 0 0,-1 0 0 0 0,1 0 0 0 0,0 0 0 0 0,0 0 0 0 0,-1 0 0 0 0,1 0 0 0 0,-1 0 0 0 0,1 0 0 0 0,-1 0 0 0 0,1 1 0 0 0,0-1 0 0 0,0 0 0 0 0,-1 0 0 0 0,1 1 0 0 0,-1 0 0 0 0,-7 5 0 0 0,3-3 0 0 0,4-3 0 0 0,-19 3 0 0 0,-1 3 11 0 0,19-6 234 0 0,-2-1 129 0 0,2-4-364 0 0,4-1 28 0 0,-2 6 152 0 0,2-1 71 0 0,-2 1-246 0 0,1 0 0 0 0,-1 0 0 0 0,0 0 0 0 0,0 0 0 0 0,1 0 0 0 0,-1-1 0 0 0,1 1 0 0 0,-1 0 0 0 0,1 0 0 0 0,-1 0 0 0 0,0 0 0 0 0,0-1 0 0 0,0 1 0 0 0,1 0 0 0 0,-1 0 0 0 0,1 0 0 0 0,-1 0 0 0 0,0-1 0 0 0,1 1 0 0 0,-1 0 0 0 0,0-1 0 0 0,0 1 0 0 0,0 0 0 0 0,0-1 0 0 0,0 1 0 0 0,1 0 0 0 0,-1 0 0 0 0,0-1 0 0 0,0 1 0 0 0,0-1 0 0 0,0 1 0 0 0,0-1 0 0 0,2-4-15 0 0,-4 2 0 0 0,1 2 0 0 0,1 1 0 0 0,-1 0 0 0 0,1 0 0 0 0,-1 0 0 0 0,0 0 0 0 0,1 0 0 0 0,0 0 0 0 0,0 0 0 0 0,-1 0 0 0 0,0 0 0 0 0,1 0 0 0 0,-1 0 0 0 0,1 0 0 0 0,0 0 0 0 0,-1 0 0 0 0,0 0 0 0 0,1 0 0 0 0,-1 0 0 0 0,1 0 0 0 0,0 0 0 0 0,-1 0 0 0 0,1 0 0 0 0,-1 1 0 0 0,0-1 0 0 0,1 0 0 0 0,-1 0 0 0 0,1 0 0 0 0,-1 0 0 0 0,1 0 0 0 0,-1 0 0 0 0,1 0 0 0 0,0 0 0 0 0,0 0 0 0 0,-1 0 0 0 0,1 0 0 0 0,-1 0 0 0 0,1 0 0 0 0,-1 1 0 0 0,1-1 0 0 0,0 0 0 0 0,0 0 0 0 0,0 1 0 0 0,-1-1 0 0 0,1 0 0 0 0,0 0 0 0 0,-1 0 0 0 0,1 0 0 0 0,-1 1 0 0 0,-28 16 286 0 0,22-14-275 0 0,4-1-11 0 0,-1-1 0 0 0,1 2 0 0 0,-1-2-1 0 0,-4 5 1 0 0,2-1 0 0 0,3 2 0 0 0,-2-1 0 0 0,-1-3 0 0 0,-3-2 0 0 0,3 0 1 0 0,0-1 11 0 0,3-1 9 0 0,-15 0 9 0 0,18 0 24 0 0,0 1-57 0 0,-1 0 1 0 0,1-1 0 0 0,0 1 0 0 0,0-1-1 0 0,-1 1 1 0 0,1-1 0 0 0,0 1 0 0 0,0 0 0 0 0,0-1-1 0 0,0 1 1 0 0,0-1 0 0 0,0 0 0 0 0,0 1-1 0 0,0 0 1 0 0,0 0 0 0 0,0-1 0 0 0,0 0 0 0 0,0 1-1 0 0,0-1 1 0 0,0 1 0 0 0,0 0 0 0 0,1-1-1 0 0,-1 1 1 0 0,0-1 0 0 0,0 1 0 0 0,1-1 0 0 0,-1 1-1 0 0,0 0 1 0 0,0 0 0 0 0,0-1 0 0 0,1 1-1 0 0,-1 0 1 0 0,1-1 0 0 0,0 0 0 0 0,0 1 2 0 0,2-6 8 0 0,0 1 0 0 0,1 1 0 0 0,0-1 0 0 0,0 1 0 0 0,1-1 0 0 0,-2 1 0 0 0,9-5 0 0 0,-10 8-8 0 0,-1-1 0 0 0,1 1 0 0 0,-1-1 0 0 0,1 1 0 0 0,-1-1 0 0 0,2-1 0 0 0,9-11 0 0 0,113-92 64 0 0,-92 77-65 0 0,31-37-1 0 0,-9 9 59 0 0,25-23 31 0 0,-14 12 72 0 0,11-10 50 0 0,-7 17 49 0 0,-63 54-160 0 0,-5 5-42 0 0,-4 3-32 0 0,-32 21-313 0 0,-2 7 271 0 0,24-20 17 0 0,1 0 1 0 0,-15 16-1 0 0,15-14 2 0 0,-25 19 0 0 0,9-8 54 0 0,-89 88-44 0 0,101-98 17 0 0,12-9-23 0 0,0-1-1 0 0,0 0 1 0 0,0 1 0 0 0,0-1 0 0 0,1 1-1 0 0,-1 0 1 0 0,-2 4 0 0 0,3-2 47 0 0,4-6-45 0 0,-1 0-1 0 0,1 0 1 0 0,-1 1 0 0 0,1-1-1 0 0,-1 0 1 0 0,1 1-1 0 0,1-1 1 0 0,2-1-5 0 0,5-2-3 0 0,-1-2 0 0 0,1 0 0 0 0,16-12 0 0 0,12-9 0 0 0,65-37-67 0 0,-47 28-127 0 0,-10 7 419 0 0,-39 25-201 0 0,-5 3 196 0 0,-9 4 100 0 0,-2 4-257 0 0,3-3-39 0 0,0 2 0 0 0,0-2 1 0 0,-6 8-1 0 0,1-1-141 0 0,-1 1-1 0 0,0-3 1 0 0,-1 1-1 0 0,-16 9 1 0 0,-16 13-176 0 0,23-15 371 0 0,-31 32 0 0 0,14-11-66 0 0,2-11-1 0 0,35-26 42 0 0,4-2 1 0 0,31-26-43 0 0,-12 10-11 0 0,21-21-1 0 0,-29 27 20 0 0,-1 0 0 0 0,2 1-1 0 0,-1 1 1 0 0,2 0 0 0 0,21-10-1 0 0,-31 17-7 0 0,-16 16 42 0 0,8-12-53 0 0,0 3 0 0 0,0-2 0 0 0,-2 1 0 0 0,1 0 0 0 0,0 0 0 0 0,0-1 0 0 0,-6 3 0 0 0,-22 18 0 0 0,7-8 0 0 0,21-12 0 0 0,-1 0 0 0 0,-1-1 0 0 0,-6 4 0 0 0,-3 1 0 0 0,10-5 0 0 0,1-3 16 0 0,2 0 308 0 0,13-12-608 0 0,-3 1 254 0 0,1 1 0 0 0,1-1 0 0 0,14-11 0 0 0,-24 22 30 0 0,8-10 124 0 0,-6 7-85 0 0,0 0-1 0 0,1 0 1 0 0,-1 1 0 0 0,1-1-1 0 0,-1 0 1 0 0,5-2 0 0 0,-1 0-18 0 0,0 1-15 0 0,-4 4-15 0 0,-1 0-13 0 0,0 0-101 0 0,-2 1-115 0 0,-25 12 235 0 0,-17 20 104 0 0,40-31-122 0 0,1-1 1 0 0,-1 2-1 0 0,1-1 0 0 0,-4 4 0 0 0,-5 5-3 0 0,-6 9 24 0 0,14-18 28 0 0,0 0-1 0 0,1 0 1 0 0,-1 1-1 0 0,-2 3 1 0 0,-2 3 50 0 0,-13 9 209 0 0,14-12-292 0 0,0 0 1 0 0,0-1-1 0 0,1 1 1 0 0,-6 7-1 0 0,-12 10 5 0 0,-5-2 0 0 0,22-15 0 0 0,-1-2 0 0 0,4-1 0 0 0,0 0-10 0 0,2-2-52 0 0,3-2-262 0 0,4-1 316 0 0,5-2 30 0 0,-1-2-1 0 0,19-10 0 0 0,7-4-97 0 0,-33 18 76 0 0,0 0 0 0 0,0 0 0 0 0,0-1 0 0 0,0 0 0 0 0,0 1 0 0 0,2-4 0 0 0,-1 2 0 0 0,-1 1 0 0 0,0 0 0 0 0,6-5 0 0 0,-7 8 0 0 0,-1 0 0 0 0,-1-1 0 0 0,0 1 0 0 0,0 0 0 0 0,1 0 0 0 0,-1 0 0 0 0,1 0 0 0 0,-1 0 0 0 0,1 0 0 0 0,-1-1 0 0 0,0 1 0 0 0,0 0 0 0 0,1-1 0 0 0,-1 1 0 0 0,0 0 0 0 0,1-1 0 0 0,-1 1 0 0 0,0 0 0 0 0,1 0 0 0 0,-1-1 0 0 0,0 1 0 0 0,0-1 0 0 0,0 1 0 0 0,0-1 0 0 0,0 1 0 0 0,0 0 0 0 0,0 0 0 0 0,0-2 0 0 0,7-7 0 0 0,-2 2 0 0 0,-2-2 0 0 0,-2 4 22 0 0,-1 4 268 0 0,-1 1-290 0 0,1-1 0 0 0,-2 0 0 0 0,1 0 0 0 0,0 1 0 0 0,0 0-1 0 0,0-1 1 0 0,0 1 0 0 0,-1-1 0 0 0,-1 1 0 0 0,1-1-13 0 0,-1 1 0 0 0,0-1 1 0 0,1 1-1 0 0,-1 0 0 0 0,1 0 0 0 0,-6 1 1 0 0,-10-1 14 0 0,17 1-2 0 0,-11 0 0 0 0,8-2 0 0 0,-1 0 0 0 0,2-4 0 0 0,3 4-3 0 0,-1-2 0 0 0,1 2-1 0 0,0-1 1 0 0,-1 1 0 0 0,1-1 0 0 0,0 0 0 0 0,0 1-1 0 0,1-1 1 0 0,-1 1 0 0 0,0-2 0 0 0,1 2-1 0 0,-1-1 1 0 0,0 1 0 0 0,1-1 0 0 0,1-1-1 0 0,0-2-14 0 0,1 1-1 0 0,-1 1 0 0 0,6-8 1 0 0,-2 4 8 0 0,17-17 10 0 0,0 0-1 0 0,1 0 0 0 0,38-25 0 0 0,4-6 26 0 0,-15 16 242 0 0,-12 11-445 0 0,-39 28 315 0 0,-15 3-73 0 0,0 8-64 0 0,2-4-9 0 0,7-4-14 0 0,0 0 0 0 0,0 0 0 0 0,1 1 0 0 0,-10 7 0 0 0,6-4-15 0 0,1 0 0 0 0,-1-1 0 0 0,-16 8 0 0 0,13-7 164 0 0,-18 12 0 0 0,14-7-178 0 0,-1-1-1 0 0,-34 16 1 0 0,35-19 237 0 0,16-8-185 0 0,0 0-1 0 0,-1 0 1 0 0,1 0-1 0 0,0 0 1 0 0,0 0-1 0 0,0 0 1 0 0,0 1-1 0 0,0-1 1 0 0,0 0-1 0 0,-1 0 1 0 0,1 0-1 0 0,0 0 1 0 0,0 0-1 0 0,0 0 1 0 0,0 0-1 0 0,0 0 1 0 0,0 0-1 0 0,0 0 1 0 0,0 0-1 0 0,0 0 1 0 0,0 0-1 0 0,0 0 1 0 0,-1 0-1 0 0,1 0 1 0 0,0 0-1 0 0,0 0 1 0 0,0 0-1 0 0,0 0 1 0 0,0 0-1 0 0,-1 0 1 0 0,1 0-1 0 0,0 0 1 0 0,0 0-1 0 0,0 0 1 0 0,0 0-1 0 0,0-1 1 0 0,-1 1-1 0 0,1 0 1 0 0,0 0-1 0 0,0 0 1 0 0,0 0-1 0 0,0 0 1 0 0,0 0-1 0 0,0 0 1 0 0,0-1-1 0 0,0 1 1 0 0,2-6 27 0 0,8-11-96 0 0,5 3 13 0 0,2 0 0 0 0,0 1-1 0 0,30-18 1 0 0,-40 27 54 0 0,17-11 26 0 0,32-22 104 0 0,-24 14-122 0 0,-22 20-2 0 0,-10 3 77 0 0,-7 3-4 0 0,-13 6-105 0 0,14-6 11 0 0,-2 0 0 0 0,1 0 0 0 0,-6 5 0 0 0,-100 65-228 0 0,45-31 578 0 0,65-39-333 0 0,-1-1 0 0 0,0 0 0 0 0,0 0 0 0 0,0 1 0 0 0,-5 1 0 0 0,9-4 0 0 0,0 0 0 0 0,0 0 0 0 0,0 0 0 0 0,-1 0 0 0 0,1 0 0 0 0,0 0 0 0 0,0 0 0 0 0,0 0 0 0 0,-1 0 0 0 0,1 0 0 0 0,0 0 0 0 0,0 0 0 0 0,0 0 0 0 0,0 0 0 0 0,-1-1 0 0 0,1 1 0 0 0,0 0 0 0 0,0 0 0 0 0,0 0 0 0 0,0 0 0 0 0,0 0 0 0 0,0 0 0 0 0,0 0 0 0 0,0 0 0 0 0,0 0 0 0 0,0 0 0 0 0,0 0 0 0 0,0 0 0 0 0,-1 0 0 0 0,1 0 0 0 0,0 0 0 0 0,0-1 0 0 0,0 1 0 0 0,0 0 0 0 0,0 0 0 0 0,0 0 0 0 0,0 0 0 0 0,0-1 0 0 0,0 1 0 0 0,0 0 0 0 0,0 0 0 0 0,0 0 0 0 0,0-1 0 0 0,0 1 0 0 0,0 0 0 0 0,0 0 0 0 0,0 0 0 0 0,0 0 0 0 0,0 0 0 0 0,0 0 0 0 0,0 0 0 0 0,0 0 0 0 0,0 0 0 0 0,0 0 0 0 0,0-1 0 0 0,0 1 0 0 0,1 0 0 0 0,-1 0 0 0 0,0 0 0 0 0,0 0 0 0 0,0 0 0 0 0,0-1 0 0 0,0 1 0 0 0,18-19 0 0 0,-12 12-33 0 0,-1 0 0 0 0,2 0 0 0 0,-1 1-1 0 0,0 0 1 0 0,15-9 0 0 0,-10 6-19 0 0,14-12-1 0 0,-13 10 109 0 0,1 0 0 0 0,1 0-1 0 0,19-10 1 0 0,-18 6 19 0 0,-30 18-149 0 0,-43 31 10 0 0,24-11 37 0 0,23-15-2 0 0,-19 10 1 0 0,9-6-27 0 0,11-6 57 0 0,0-1 0 0 0,1 0 1 0 0,-16 4-1 0 0,16-5 70 0 0,4-2-72 0 0,11-5-87 0 0,7-4 40 0 0,1-1 1 0 0,18-14-1 0 0,-11 8 32 0 0,75-53-45 0 0,-60 39 60 0 0,-14 9 360 0 0,-38 21-261 0 0,-13 11-167 0 0,13-5 69 0 0,5-3 0 0 0,-16 12-1 0 0,1-1-11 0 0,-96 57 95 0 0,117-70-69 0 0,5-2-15 0 0,-1-1 0 0 0,0 1 0 0 0,0-1 0 0 0,1 1 0 0 0,0 0 0 0 0,-2-1 0 0 0,1 0 0 0 0,1 0 0 0 0,-1 1 0 0 0,0-1-1 0 0,0 0 1 0 0,1 1 0 0 0,-1-1 0 0 0,-1 0 0 0 0,11-8-13 0 0,30-17-91 0 0,84-58-443 0 0,-117 77 547 0 0,5-1 0 0 0,11-13 0 0 0,-19 17 11 0 0,-3 2 42 0 0,-10 1 22 0 0,4 1-62 0 0,1 0 1 0 0,-1 1 0 0 0,0 0-1 0 0,0-1 1 0 0,0 2-1 0 0,1-1 1 0 0,0 1 0 0 0,-7 4-1 0 0,-8 3-18 0 0,-12 7 144 0 0,-47 31 1 0 0,5-1 13 0 0,66-42-153 0 0,5-2 4 0 0,4-2 0 0 0,4-2-42 0 0,20-9-65 0 0,-1-1 1 0 0,40-23 0 0 0,43-38-354 0 0,-33 21 313 0 0,-67 46 143 0 0,1 0 0 0 0,-1-1 0 0 0,0 0 0 0 0,0 0 0 0 0,11-13 0 0 0,-18 19 0 0 0,0 0 0 0 0,0 0 1 0 0,0 0-1 0 0,0 0 0 0 0,0 0 0 0 0,0-1 0 0 0,0 1 0 0 0,1 0 0 0 0,-1 0 0 0 0,0 0 1 0 0,0 0-1 0 0,0 0 0 0 0,0 0 0 0 0,0 0 0 0 0,0 0 0 0 0,0 0 0 0 0,0 0 0 0 0,0 0 1 0 0,0 0-1 0 0,0 0 0 0 0,0 0 0 0 0,0 0 0 0 0,0 0 0 0 0,0 0 0 0 0,0 0 0 0 0,0-1 1 0 0,0 1-1 0 0,0 0 0 0 0,0 0 0 0 0,0 0 0 0 0,0 0 0 0 0,0 0 0 0 0,0 0 0 0 0,0 0 1 0 0,0-1-1 0 0,0 1 0 0 0,0 0 0 0 0,0 0 0 0 0,0 0 0 0 0,0 0 0 0 0,0 0 0 0 0,0 0 1 0 0,0 0-1 0 0,0-1 0 0 0,0 1 0 0 0,0 0 0 0 0,0 0 0 0 0,0 0 0 0 0,-1 0 0 0 0,1 0 1 0 0,0 0-1 0 0,0 0 0 0 0,0 0 0 0 0,-7 1 21 0 0,-8 4 71 0 0,-30 15 187 0 0,-64 41 1 0 0,7-5-31 0 0,48-27-249 0 0,45-24-55 0 0,7-3-115 0 0,6-4-23 0 0,35-14-90 0 0,-24 11 170 0 0,18-11-1 0 0,58-43 114 0 0,-46 26 0 0 0,-22 18 107 0 0,25-27-1 0 0,-26 22-13 0 0,-21 19-84 0 0,1 1 28 0 0,-1-2 0 0 0,0 1 1 0 0,0 0-1 0 0,1-1 0 0 0,-1 2 0 0 0,0-2 0 0 0,0 1 0 0 0,0-1 0 0 0,0 1 0 0 0,0-1 0 0 0,0 1 1 0 0,-1-1-1 0 0,2-2 0 0 0,-12 4 16 0 0,3 1-57 0 0,0 1 0 0 0,0 1-1 0 0,0-1 1 0 0,1 1 0 0 0,-1 0-1 0 0,0 1 1 0 0,-7 5 0 0 0,-8 3-15 0 0,-17 12-51 0 0,10-4 12 0 0,-10 4 122 0 0,-28 14 109 0 0,57-31-169 0 0,8-6-7 0 0,1 1 0 0 0,-2-1 0 0 0,1 0 0 0 0,0 1 0 0 0,0-1 0 0 0,-4 1 0 0 0,43-19-520 0 0,-20 8 484 0 0,83-51-206 0 0,-22 5 218 0 0,19-14-10 0 0,5 2 147 0 0,-76 51 166 0 0,-18 12-138 0 0,0 0 1 0 0,-1-1 0 0 0,12-10-1 0 0,-17 14-122 0 0,-1 0-1 0 0,1 0 1 0 0,-1-1-1 0 0,1 1 1 0 0,-1 0 0 0 0,1 0-1 0 0,-1 0 1 0 0,4-1-1 0 0,-3 1 51 0 0,-11 2 4 0 0,1 1-70 0 0,2 1 0 0 0,-2-1 0 0 0,1 1 0 0 0,1 0 0 0 0,-1 1 0 0 0,1-1 0 0 0,-1 1 0 0 0,-6 5 0 0 0,3-1 0 0 0,-11 6 6 0 0,-62 43-305 0 0,20-8-80 0 0,57-42 369 0 0,5-5-45 0 0,3-3 33 0 0,1 0 0 0 0,-1 0-1 0 0,1 1 1 0 0,0-1 0 0 0,0 0 0 0 0,-1 0 0 0 0,1 0-1 0 0,-1-1 1 0 0,0 1 0 0 0,4-3 0 0 0,6-3-53 0 0,30-15-73 0 0,80-42 21 0 0,-6-11 249 0 0,-42 22 503 0 0,-74 52-310 0 0,-6 6-246 0 0,-43 30-15 0 0,-34 24 26 0 0,65-47-86 0 0,-37 22 6 0 0,-9 5 0 0 0,26-14 0 0 0,32-20-34 0 0,7-4 12 0 0,7-2-10 0 0,14-11-56 0 0,8-4 43 0 0,5 1 41 0 0,-2-2 0 0 0,55-38-1 0 0,-22 13 7 0 0,-47 31-5 0 0,102-59 22 0 0,-109 63 93 0 0,-12 7-111 0 0,0 0-1 0 0,-1 0 1 0 0,1 0-1 0 0,0 0 1 0 0,0 0-1 0 0,0 0 1 0 0,0 0-1 0 0,0 0 1 0 0,0 0-1 0 0,0 0 1 0 0,0 0-1 0 0,0 0 0 0 0,0 0 1 0 0,0 0-1 0 0,0 0 1 0 0,0 0-1 0 0,-1 0 1 0 0,1 0-1 0 0,0 0 1 0 0,0 0-1 0 0,0 0 1 0 0,0 0-1 0 0,0 0 1 0 0,0 0-1 0 0,0 0 1 0 0,0 0-1 0 0,0 0 1 0 0,0 0-1 0 0,0 1 1 0 0,0-1-1 0 0,0 0 1 0 0,0 0-1 0 0,0 0 1 0 0,0 0-1 0 0,0 0 1 0 0,0 0-1 0 0,0 0 1 0 0,0 0-1 0 0,0 0 1 0 0,0 0-1 0 0,0 1 1 0 0,0-1-1 0 0,0 0 1 0 0,0 0-1 0 0,0 0 0 0 0,1 0 1 0 0,-1 0-1 0 0,0 0 1 0 0,0 0-1 0 0,0 0 1 0 0,0 0-1 0 0,0 0 1 0 0,0 0-1 0 0,0 0 1 0 0,0 0-1 0 0,0 0 1 0 0,0 1-1 0 0,0-1 1 0 0,0 0-1 0 0,1 0 1 0 0,-1 0-1 0 0,0 0 1 0 0,0 0-1 0 0,0 0 1 0 0,0 0-1 0 0,0 0 1 0 0,0 0-1 0 0,-4 4 21 0 0,-43 39-30 0 0,-21 20-133 0 0,50-47 206 0 0,0-2 1 0 0,-24 16-1 0 0,0 0-56 0 0,-48 30-8 0 0,71-48 0 0 0,-16 16 0 0 0,33-25 0 0 0,7-4 1 0 0,8-4-18 0 0,-13 5 17 0 0,29-10-36 0 0,-1-2 0 0 0,-1-2 0 0 0,27-16 0 0 0,47-42-6 0 0,-20 15 12 0 0,-53 38 38 0 0,40-25 62 0 0,-49 30 8 0 0,-13 11-16 0 0,-17 8-10 0 0,0-1 0 0 0,0 1 0 0 0,1 1 0 0 0,-16 10 1 0 0,-35 33-92 0 0,60-48 41 0 0,-55 44-76 0 0,32-26 74 0 0,0-1 0 0 0,-2-1 0 0 0,-32 15 0 0 0,30-16 0 0 0,21-11 0 0 0,5-1 0 0 0,4-4 0 0 0,4-1 0 0 0,12-7-12 0 0,0-1 0 0 0,21-13 0 0 0,-7 3-12 0 0,-19 11-26 0 0,19-16-1 0 0,-9 7-12 0 0,53-34-50 0 0,-39 27 223 0 0,-26 17-80 0 0,1-1 1 0 0,22-10-1 0 0,54-19-30 0 0,-76 32 35 0 0,-12 5-34 0 0,0 0 0 0 0,0 0 0 0 0,0 0 1 0 0,1 1-1 0 0,-1-1 0 0 0,0 0 0 0 0,0 0 0 0 0,0 0 1 0 0,0 0-1 0 0,0 0 0 0 0,0 0 0 0 0,0 0 1 0 0,0 0-1 0 0,0 0 0 0 0,0 0 0 0 0,0 0 0 0 0,0 0 1 0 0,0 0-1 0 0,0 1 0 0 0,0-1 0 0 0,0 0 1 0 0,0 0-1 0 0,0 0 0 0 0,0 0 0 0 0,0 0 0 0 0,0 0 1 0 0,0 0-1 0 0,0 0 0 0 0,0 0 0 0 0,0 1 0 0 0,0-1 1 0 0,0 0-1 0 0,0 0 0 0 0,0 0 0 0 0,0 0 1 0 0,0 0-1 0 0,0 0 0 0 0,0 0 0 0 0,0 0 0 0 0,0 0 1 0 0,0 0-1 0 0,0 0 0 0 0,0 0 0 0 0,0 0 0 0 0,0 0 1 0 0,0 0-1 0 0,0 0 0 0 0,0 0 0 0 0,0 0 1 0 0,0 0-1 0 0,0 0 0 0 0,0 0 0 0 0,0 0 0 0 0,-1 0 1 0 0,1 0-1 0 0,0 0 0 0 0,0 0 0 0 0,0 0 1 0 0,0 0-1 0 0,0 0 0 0 0,0 0 0 0 0,0 0 0 0 0,0 0 1 0 0,-1 0-1 0 0,-17 16 143 0 0,14-13-138 0 0,-92 71-18 0 0,81-63-7 0 0,-16 10-1 0 0,14-11 10 0 0,-13 12-1 0 0,5-4 29 0 0,-8 7 31 0 0,4-3-36 0 0,23-17 1 0 0,31-19-53 0 0,154-95-148 0 0,-126 78 167 0 0,23-11 20 0 0,-52 30 14 0 0,-18 7 73 0 0,-12 6 14 0 0,-14 3-63 0 0,6 1-38 0 0,0 1 1 0 0,2 0-1 0 0,-15 8 0 0 0,-36 27-30 0 0,21-13-21 0 0,3 0 19 0 0,-69 62 0 0 0,105-87 32 0 0,-35 31 0 0 0,37-32 0 0 0,6-4 0 0 0,4-2 0 0 0,6-4 0 0 0,-10 6 0 0 0,0-1 0 0 0,0 0 0 0 0,7-5 0 0 0,1-3-30 0 0,1 1 0 0 0,27-14 0 0 0,-3 2-24 0 0,93-51 51 0 0,-69 40 70 0 0,-58 31-67 0 0,-3 1 1 0 0,-1 0 0 0 0,2 1 0 0 0,-1-1 0 0 0,0 0 0 0 0,0 1 0 0 0,0-1-1 0 0,0 1 1 0 0,1 0 0 0 0,-2 0 0 0 0,2-1 0 0 0,1 1 0 0 0,-2-1 54 0 0,-2 2 15 0 0,-2 0-61 0 0,0 1 0 0 0,-1 0-1 0 0,1 0 1 0 0,0 1-1 0 0,0-1 1 0 0,-4 5 0 0 0,-11 8 2 0 0,15-13-11 0 0,-21 15 0 0 0,-2-1 0 0 0,-27 12 0 0 0,37-19 0 0 0,1 0 0 0 0,-19 13 0 0 0,4-2 0 0 0,-5 7 24 0 0,10-7 6 0 0,76-52-108 0 0,-28 17 62 0 0,1 2 0 0 0,26-10 0 0 0,11-6-8 0 0,30-17 24 0 0,-83 43-2 0 0,-6 2 4 0 0,1 0 0 0 0,0 0 1 0 0,-1-1-1 0 0,1 1 1 0 0,4-4-1 0 0,-6 4 57 0 0,-6 6 6 0 0,-13 8-65 0 0,10-7 0 0 0,1-1 0 0 0,0-1 0 0 0,-1 0 0 0 0,-12 5 0 0 0,-1-1 0 0 0,-54 22 0 0 0,65-26 0 0 0,0 1 0 0 0,0 1 0 0 0,0 0 0 0 0,1 0 0 0 0,-9 9 0 0 0,7-7 0 0 0,9-7 0 0 0,0 0 0 0 0,0 1 0 0 0,1-2 0 0 0,-2 2 0 0 0,2-1 0 0 0,-1 1 0 0 0,1 0 0 0 0,-1 0 0 0 0,-1 2 0 0 0,6-6 0 0 0,0 0 0 0 0,0 1 0 0 0,0-1 0 0 0,0 1 0 0 0,0-1 0 0 0,5-1 0 0 0,8-3 0 0 0,2-3-31 0 0,-9 3 16 0 0,0 1 0 0 0,17-5 0 0 0,-4 3-5 0 0,-1-1 0 0 0,42-21 0 0 0,-50 22 19 0 0,18-6 0 0 0,-21 9 5 0 0,0 0 0 0 0,16-10 1 0 0,-24 13 112 0 0,-10 6-53 0 0,-8 2-64 0 0,9-4 0 0 0,0 0 0 0 0,1 0 0 0 0,-9 6 0 0 0,10-5 0 0 0,-1-1 0 0 0,0 0 0 0 0,0 0 0 0 0,0-1 0 0 0,-7 4 0 0 0,-13 3 0 0 0,-32 14 0 0 0,58-24 2 0 0,3-1 0 0 0,3-4-19 0 0,29-11-50 0 0,-25 14 46 0 0,-1-2-1 0 0,12-7 1 0 0,50-28 21 0 0,-28 19 0 0 0,-25 13 11 0 0,-22 13 7 0 0,-1-1-1 0 0,-9 9 1 0 0,-26 13-18 0 0,19-14 0 0 0,8-4 0 0 0,0-2 0 0 0,-21 8 0 0 0,19-9 0 0 0,2 0 0 0 0,-17 11 0 0 0,25-11 0 0 0,7-4 0 0 0,5-1 0 0 0,26-8-40 0 0,-9 1 16 0 0,-11 4 24 0 0,0-1 0 0 0,13-7 0 0 0,-1 2 0 0 0,6-4-32 0 0,44-23 0 0 0,-66 30 32 0 0,-5 4 0 0 0,0 0 0 0 0,0 0 0 0 0,8-4 0 0 0,-9 6 1 0 0,-3 0-1 0 0,1 0 1 0 0,0 0 0 0 0,0 0-1 0 0,-1 0 1 0 0,1-1-1 0 0,0 1 1 0 0,-1-1-1 0 0,1 1 1 0 0,-1 0 0 0 0,1-1-1 0 0,0 1 1 0 0,-1 0-1 0 0,1-1 1 0 0,-1 1-1 0 0,0-1 1 0 0,1 0-1 0 0,0 1 1 0 0,-1 0 0 0 0,1-2-1 0 0,-1 1 59 0 0,-1 2-4 0 0,-29 18-31 0 0,-1-1 1 0 0,-35 13 0 0 0,51-25-25 0 0,-58 26 0 0 0,112-37 0 0 0,-15-1-4 0 0,-2-1 0 0 0,40-18 0 0 0,-59 23-15 0 0,16-4-22 0 0,-19 6 41 0 0,0-1 0 0 0,0 1 0 0 0,0 0 0 0 0,0 0 0 0 0,0 0 0 0 0,0 0 0 0 0,0 0 0 0 0,1 0 0 0 0,-1 0 0 0 0,0 0 0 0 0,0 0 0 0 0,0 0 0 0 0,0 0 0 0 0,0 0 0 0 0,1 0-1 0 0,-1-1 1 0 0,0 1 0 0 0,0 0 0 0 0,0 0 0 0 0,0 0 0 0 0,0 0 0 0 0,0 0 0 0 0,0 1 0 0 0,0-1 0 0 0,0 0 0 0 0,0 0 0 0 0,0 0 0 0 0,1 0 0 0 0,-1 0 0 0 0,0 0 0 0 0,0 0 0 0 0,0 0 0 0 0,0 0 0 0 0,0 0 0 0 0,0 0 0 0 0,1 0 0 0 0,-1 0-1 0 0,0 1 1 0 0,0-1 0 0 0,0 0 0 0 0,0 0 0 0 0,0 0 0 0 0,0 0 0 0 0,0 0 0 0 0,0 0 0 0 0,0 1 0 0 0,1-1 0 0 0,-1 0 0 0 0,0 0 0 0 0,0 0 0 0 0,0 0 0 0 0,0 0 0 0 0,-6 7 56 0 0,5-5-49 0 0,-10 7-4 0 0,11-9-3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0,-1 0 0 0 0,10 0 0 0 0,7-3 0 0 0,7-9-10 0 0,-19 11 4 0 0,-1 0 1 0 0,0 0-1 0 0,1 0 0 0 0,-1-1 1 0 0,0 1-1 0 0,0-1 1 0 0,0 1-1 0 0,3-5 1 0 0,4 0 12 0 0,-10 6 36 0 0,-2 0-43 0 0,1 0 1 0 0,0 0 0 0 0,0 1-1 0 0,0-1 1 0 0,0 1 0 0 0,0-1-1 0 0,0 1 1 0 0,1-1 0 0 0,-2 0-1 0 0,1 1 1 0 0,1 0 0 0 0,-1 0-1 0 0,0-1 1 0 0,0 1 0 0 0,1 0-1 0 0,-2 0 1 0 0,1 1-1 0 0,1-1 0 0 0,-1 0 0 0 0,-1 0 0 0 0,2 0 0 0 0,-2 0 0 0 0,1 0 0 0 0,0 0 0 0 0,0-1 0 0 0,0 1-1 0 0,-1 0 1 0 0,1-1 0 0 0,0 1 0 0 0,-1-1 0 0 0,-1 1 0 0 0,3-1 0 0 0,-15 8 0 0 0,5-1 0 0 0,7-5 0 0 0,2-1 0 0 0,0-1 0 0 0,1 1 0 0 0,-1 0 0 0 0,-1-1 0 0 0,2 0 0 0 0,-1 1 0 0 0,0-1 0 0 0,0 1 0 0 0,1-1 0 0 0,-2 0 0 0 0,1 1 0 0 0,1-1 0 0 0,-1 0 0 0 0,-1 0 0 0 0,2 0 0 0 0,-3 0 0 0 0,12-4 0 0 0,-6 2 0 0 0,1 0 0 0 0,0 0 0 0 0,0 0 0 0 0,0 1 0 0 0,1 0 0 0 0,5-2 0 0 0,13-3 0 0 0,-20 5 0 0 0,-2 1 0 0 0,1 0 0 0 0,-2 0 0 0 0,2-1 0 0 0,-1 1 0 0 0,0-1 0 0 0,0 1 0 0 0,0-1 0 0 0,0 1 0 0 0,0-1 0 0 0,0 0 0 0 0,0 1 0 0 0,0-1 0 0 0,1-1 0 0 0,3-3 0 0 0,-1 0 11 0 0,-4 5-10 0 0,0 0-1 0 0,0 0 1 0 0,0 0 0 0 0,0 0-1 0 0,0 0 1 0 0,0 0 0 0 0,0 0 0 0 0,0 0-1 0 0,0 0 1 0 0,0 0 0 0 0,-1 0 0 0 0,1 0-1 0 0,0 0 1 0 0,0 0 0 0 0,0 0-1 0 0,0 0 1 0 0,0 0 0 0 0,0 0 0 0 0,0 0-1 0 0,0 0 1 0 0,0 0 0 0 0,0 0-1 0 0,0 0 1 0 0,0 0 0 0 0,0 0 0 0 0,0 0-1 0 0,0 0 1 0 0,0 0 0 0 0,0 0 0 0 0,0 0-1 0 0,0 0 1 0 0,0 0 0 0 0,0 0-1 0 0,0 0 1 0 0,0 0 0 0 0,0 0 0 0 0,0 0-1 0 0,0 0 1 0 0,0 0 0 0 0,0 0-1 0 0,0 0 1 0 0,0 0 0 0 0,0 0 0 0 0,0 0-1 0 0,0-1 1 0 0,0 1 0 0 0,0 0 0 0 0,0 0-1 0 0,0 0 1 0 0,0 0 0 0 0,0 0-1 0 0,0 0 1 0 0,0 0 0 0 0,0 0 0 0 0,0 0-1 0 0,0 0 1 0 0,0 0 0 0 0,0 0 0 0 0,-8-1 9 0 0,1 0-10 0 0,7 1 0 0 0,-1 0 0 0 0,0-1 0 0 0,0 1 0 0 0,1 0 0 0 0,-1 0 0 0 0,1-1 0 0 0,-1 1 0 0 0,0 0 0 0 0,1 0 0 0 0,-1 0 0 0 0,0 0 0 0 0,0 1 0 0 0,1-1 0 0 0,0 0 0 0 0,-1 0 0 0 0,0 0 0 0 0,0 1 0 0 0,1-1 0 0 0,-2 0 0 0 0,0 1 0 0 0,-30 3 64 0 0,24-3-50 0 0,0-1 0 0 0,0 1 1 0 0,-16-2-1 0 0,4 1 47 0 0,-17-3 8 0 0,-59-9 0 0 0,63 6-42 0 0,-50-6 82 0 0,47 9-109 0 0,-31-3 0 0 0,-72 9 0 0 0,93 0 0 0 0,29-2 0 0 0,-27-1 0 0 0,-19 1 0 0 0,23 0 0 0 0,-4-1-53 0 0,44 0 53 0 0,0 0-1 0 0,0 0 1 0 0,0 0 0 0 0,0 0-1 0 0,0 0 1 0 0,0 0 0 0 0,0 0-1 0 0,0 0 1 0 0,0 0 0 0 0,0 0-1 0 0,0 0 1 0 0,0 0 0 0 0,0 0 0 0 0,0 0-1 0 0,0 0 1 0 0,1 0 0 0 0,-1 0-1 0 0,0 0 1 0 0,0 0 0 0 0,0 0-1 0 0,0 0 1 0 0,0 0 0 0 0,0 0-1 0 0,0 0 1 0 0,0 0 0 0 0,0 0 0 0 0,0 0-1 0 0,0 0 1 0 0,0 0 0 0 0,0 0-1 0 0,0 0 1 0 0,0-1 0 0 0,0 1-1 0 0,0 0 1 0 0,0 0 0 0 0,0 0-1 0 0,0 0 1 0 0,0 0 0 0 0,0 0-1 0 0,0 0 1 0 0,0 0 0 0 0,0 0 0 0 0,0 0-1 0 0,0 0 1 0 0,0 0 0 0 0,0 0-1 0 0,0 0 1 0 0,-1 0 0 0 0,1 0-1 0 0,0 0 1 0 0,0 0 0 0 0,0 0-1 0 0,0 0 1 0 0,0 0 0 0 0,0 0 0 0 0,0-1-1 0 0,0 1 1 0 0,0 0 0 0 0,0 0-1 0 0,0 0 1 0 0,0 0 0 0 0,0 0-1 0 0,0 0 1 0 0,0 0 0 0 0,0 0-1 0 0,0 0 1 0 0,5-4-24 0 0,4-2-6 0 0,4 0 17 0 0,2 0-1 0 0,0 1 1 0 0,21-5 0 0 0,1 0-22 0 0,10-5 3 0 0,-1-2 0 0 0,81-43 0 0 0,-85 29 115 0 0,-41 31-80 0 0,-1 0 0 0 0,0 0 0 0 0,0 0-1 0 0,0 0 1 0 0,1-1 0 0 0,-1 1 0 0 0,0 0 0 0 0,1 0 0 0 0,-1 0 0 0 0,0 0 0 0 0,1-1 0 0 0,-1 1 0 0 0,0 0 0 0 0,0 0-1 0 0,0 0 1 0 0,0 0 0 0 0,0 0 0 0 0,0-1 0 0 0,1 1 0 0 0,-1 0 0 0 0,0-1 0 0 0,0 1 0 0 0,0 0 0 0 0,0-1 0 0 0,1 1-1 0 0,-1 0 1 0 0,0 0 0 0 0,0 0 0 0 0,0-1 0 0 0,0 1 0 0 0,0 0 0 0 0,0-1 0 0 0,0 1 0 0 0,0-1 0 0 0,0 1 0 0 0,0 0-1 0 0,0 0 1 0 0,0 0 0 0 0,-1 0 0 0 0,1-1 0 0 0,0 1 0 0 0,0 0 0 0 0,0-1 0 0 0,0 1 0 0 0,-1 0 0 0 0,1-1 0 0 0,0 1-1 0 0,0 0 1 0 0,0 0 0 0 0,0 0 0 0 0,-1-1 0 0 0,-8-4 33 0 0,2 3-29 0 0,1 1 0 0 0,-1-1 1 0 0,1 1-1 0 0,-1 0 1 0 0,1 0-1 0 0,-1 1 1 0 0,0 0-1 0 0,1 0 1 0 0,-12 2-1 0 0,-51 9-19 0 0,22-2-18 0 0,28-6 11 0 0,0 1 0 0 0,-1 1 1 0 0,2 0-1 0 0,-36 16 0 0 0,19-4 19 0 0,-30 17 0 0 0,55-28 0 0 0,0 0 0 0 0,0 0 0 0 0,-16 14 0 0 0,-10 14-57 0 0,-21 20-54 0 0,45-43 113 0 0,0-1 1 0 0,-14 19-1 0 0,12-13 58 0 0,8-8-60 0 0,21-8-127 0 0,-11 0 126 0 0,-1 0 0 0 0,0-1-1 0 0,1 0 1 0 0,0 0 0 0 0,-1 0 0 0 0,1 0-1 0 0,-1 0 1 0 0,0-1 0 0 0,5-3 0 0 0,18-6 1 0 0,11-3-19 0 0,60-29-1 0 0,2-2-5 0 0,55-21 25 0 0,-85 30 14 0 0,24-11 26 0 0,-91 46-30 0 0,1 0 1 0 0,-1-1-1 0 0,0 1 1 0 0,0-1-1 0 0,1 1 1 0 0,2-4 0 0 0,-1 1 0 0 0,-4 4-8 0 0,0 0-1 0 0,0 0 1 0 0,0 0 0 0 0,0 0-1 0 0,0 0 1 0 0,0 0 0 0 0,0 0 0 0 0,0-1-1 0 0,1 1 1 0 0,-1 0 0 0 0,0 0 0 0 0,0 0-1 0 0,0 0 1 0 0,0 0 0 0 0,0-1-1 0 0,0 1 1 0 0,0 0 0 0 0,1 0 0 0 0,-1 0-1 0 0,0 0 1 0 0,0 0 0 0 0,0 0 0 0 0,0 0-1 0 0,0 0 1 0 0,0-1 0 0 0,0 1-1 0 0,0 0 1 0 0,0 0 0 0 0,0 0 0 0 0,0-1-1 0 0,0 1 1 0 0,0 0 0 0 0,0 0-1 0 0,0 0 1 0 0,0 0 0 0 0,0-1 0 0 0,-1 1-1 0 0,1 0 1 0 0,0 0 0 0 0,-7-2 45 0 0,-8 3-8 0 0,-15 4-56 0 0,-53 18-1 0 0,30-8 26 0 0,11-3-9 0 0,0 3 0 0 0,1 0 0 0 0,1 3 0 0 0,1 2 0 0 0,-68 45 0 0 0,-8 5-88 0 0,13-9 16 0 0,53-33 72 0 0,-14 10 0 0 0,41-23 0 0 0,22-15 0 0 0,0 0 0 0 0,0 0-1 0 0,0 0 1 0 0,1 0 0 0 0,-1 0-1 0 0,0 0 1 0 0,0 0 0 0 0,0 0-1 0 0,0 0 1 0 0,0 0 0 0 0,0 0-1 0 0,1 0 1 0 0,-1 0 0 0 0,0 0-1 0 0,0 0 1 0 0,0 0 0 0 0,0 0-1 0 0,0 1 1 0 0,0-1 0 0 0,0 0-1 0 0,0 0 1 0 0,0 0 0 0 0,1 0-1 0 0,-1 0 1 0 0,0 0 0 0 0,0 1-1 0 0,0-1 1 0 0,0 0 0 0 0,0 0 0 0 0,0 0-1 0 0,0 0 1 0 0,0 0 0 0 0,0 0-1 0 0,0 1 1 0 0,0-1 0 0 0,0 0-1 0 0,0 0 1 0 0,0 0 0 0 0,0 0-1 0 0,0 0 1 0 0,0 0 0 0 0,0 0-1 0 0,0 0 1 0 0,0 0 0 0 0,0 0-1 0 0,0 0 1 0 0,-1 0 0 0 0,1 0-1 0 0,0 1 1 0 0,0-1 0 0 0,0 0-1 0 0,0 0 1 0 0,0 0 0 0 0,0 0-1 0 0,0 0 1 0 0,0 0 0 0 0,-1 0-1 0 0,1 0 1 0 0,0 0 0 0 0,0 0 0 0 0,0 1-1 0 0,0-1 1 0 0,0 0 0 0 0,0 0-1 0 0,0 0 1 0 0,-1 0 0 0 0,1 0-1 0 0,0 0 1 0 0,0 0 0 0 0,6 0-43 0 0,-6 0 42 0 0,11-1-37 0 0,0 0 0 0 0,0-2 0 0 0,1 1 1 0 0,-1-1-1 0 0,12-5 0 0 0,-9 3 3 0 0,24-9-52 0 0,56-31 0 0 0,-45 21 32 0 0,42-22 42 0 0,63-29 15 0 0,-25 27-2 0 0,-102 39 11 0 0,-24 8 52 0 0,-1 2-36 0 0,-5 2-13 0 0,3-2-5 0 0,-10 8 9 0 0,1 0 0 0 0,-1 0 0 0 0,0-1 0 0 0,-1-1 0 0 0,-16 10 0 0 0,18-11-18 0 0,-121 73 0 0 0,8 11 0 0 0,-46 40 0 0 0,115-96 17 0 0,37-23-7 0 0,0-1 0 0 0,-1 2-1 0 0,2 0 1 0 0,-14 15 0 0 0,25-22-18 0 0,-13 12-25 0 0,-14 21 0 0 0,25-29 33 0 0,3-6 0 0 0,1 0 0 0 0,0 1 0 0 0,0-1 0 0 0,-1 1 0 0 0,2 0 0 0 0,-1-1 0 0 0,0 1 0 0 0,-1 5 0 0 0,2 2 3 0 0,2-8-7 0 0,1-3-7 0 0,3 3-37 0 0,-2-3 47 0 0,-1 0 0 0 0,1 0 0 0 0,0 0 0 0 0,-1 0-1 0 0,1 0 1 0 0,0-1 0 0 0,0 0 0 0 0,-1 0 0 0 0,1 1-1 0 0,4-3 1 0 0,-2 0 2 0 0,12-4-33 0 0,0-1-1 0 0,19-12 0 0 0,-5 1-10 0 0,155-85-128 0 0,-180 101 171 0 0,279-151 74 0 0,-235 127-61 0 0,81-55 0 0 0,-120 74 96 0 0,-8 5 33 0 0,-7 6-82 0 0,-230 146-159 0 0,229-146 99 0 0,-114 76 0 0 0,80-52 0 0 0,12-9 0 0 0,-131 87 0 0 0,128-84 0 0 0,-48 27 0 0 0,49-28 0 0 0,24-16 0 0 0,-1 0 0 0 0,0 1 0 0 0,-7 2 0 0 0,12-6 0 0 0,-1 0 0 0 0,1-1 0 0 0,-1 2 0 0 0,1-1 0 0 0,-1 0 0 0 0,-2 3 0 0 0,-4 3 0 0 0,5-7 0 0 0,6-3 0 0 0,1 0 0 0 0,-1 1 0 0 0,1 0 0 0 0,-1 0 0 0 0,1-1 0 0 0,0 2 0 0 0,6-3 0 0 0,14-6-28 0 0,42-26 0 0 0,23-21-74 0 0,-25 14 55 0 0,137-68 4 0 0,-18 10 65 0 0,-157 85-56 0 0,43-28 98 0 0,10-5 129 0 0,-29 20-30 0 0,-49 28-168 0 0,13-7 49 0 0,-10 6-13 0 0,-7 7-29 0 0,-7 5-4 0 0,-1 0 0 0 0,0 0-1 0 0,-19 11 1 0 0,-28 25-117 0 0,40-32 75 0 0,-11 6-6 0 0,-38 21 0 0 0,-162 93-6 0 0,167-95 48 0 0,-42 27 8 0 0,-42 25 0 0 0,128-80 0 0 0,-31 16 0 0 0,45-25 3 0 0,0-1 6 0 0,0 1 0 0 0,0 0 0 0 0,1 0 0 0 0,0 1 0 0 0,0-1 0 0 0,-1 0 0 0 0,-3 5 0 0 0,9-9-4 0 0,-1 2 1 0 0,1-1-1 0 0,0 0 1 0 0,-1 0-1 0 0,2 1 1 0 0,-2-1-1 0 0,4 0 1 0 0,4-2 3 0 0,27-14 12 0 0,0-2 1 0 0,60-42-1 0 0,-52 32-13 0 0,292-163 94 0 0,-316 181-97 0 0,18-10 196 0 0,-2-2 1 0 0,48-37-1 0 0,-50 36-95 0 0,-24 18-78 0 0,0-1 0 0 0,-1-1-1 0 0,12-10 1 0 0,-18 17-11 0 0,-1-1 0 0 0,0 0 0 0 0,0 1 0 0 0,1-1-1 0 0,0 1 1 0 0,0-1 0 0 0,-1 1 0 0 0,1 1 0 0 0,0-2 0 0 0,4 1-1 0 0,9-4 199 0 0,24-11-418 0 0,-39 15 413 0 0,1 1-129 0 0,8-1-64 0 0,-8 0-14 0 0,-2 1-3 0 0,1-1 0 0 0,-1 1 0 0 0,0-1-1 0 0,0 1 1 0 0,0 0 0 0 0,0-1 0 0 0,1 1 0 0 0,-1 0 0 0 0,1 0 0 0 0,-1 0-1 0 0,1 0 1 0 0,-1 0 0 0 0,0-1 0 0 0,0 1 0 0 0,0 0 0 0 0,1 0 0 0 0,-1 0-1 0 0,1 0 1 0 0,-1 0 0 0 0,1 0 0 0 0,-1 0 0 0 0,0 0 0 0 0,0 0-1 0 0,1 0 1 0 0,0 0 0 0 0,12-5 0 0 0,-1 0 0 0 0,-6 4 0 0 0,0-1 0 0 0,-1 0 0 0 0,0 0 0 0 0,7-4 0 0 0,-1 0-2 0 0,-10 5 3 0 0,2-5 11 0 0,-3 6-11 0 0,0 0 1 0 0,0-1 0 0 0,0 1-1 0 0,0 0 1 0 0,0 0 0 0 0,0 0-1 0 0,0-1 1 0 0,0 1 0 0 0,0 0-1 0 0,0 0 1 0 0,0 0 0 0 0,0 0-1 0 0,0 0 1 0 0,0 0 0 0 0,-1 0-1 0 0,1-1 1 0 0,0 1-1 0 0,0 0 1 0 0,0 0 0 0 0,0 0-1 0 0,0 0 1 0 0,0-1 0 0 0,0 1-1 0 0,0 0 1 0 0,0 0 0 0 0,0 0-1 0 0,-1 0 1 0 0,1 0 0 0 0,0 0-1 0 0,0-1 1 0 0,0 1 0 0 0,-1 0-1 0 0,1 0 1 0 0,0 0 0 0 0,-6-2-7 0 0,1 1 10 0 0,0 1 1 0 0,0 0-1 0 0,0 0 0 0 0,0 0 0 0 0,-1 0 1 0 0,1 1-1 0 0,1 0 0 0 0,-8 2 0 0 0,-12 4-6975 0 0,21-6 5397 0 0,-9 1-6906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5:06:53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402 523 12896 0 0,'0'0'297'0'0,"-5"0"391"0"0,-5-1-300 0 0,-1 0 0 0 0,1-1 1 0 0,-19-5-1 0 0,16 3 1271 0 0,-26-4-1 0 0,-20 8 1349 0 0,31 0-1795 0 0,7-3 76 0 0,20 3-491 0 0,2-1-679 0 0,15-4 89 0 0,1 0 1 0 0,0 1 0 0 0,29-2 0 0 0,-8 1-37 0 0,12-5-171 0 0,18-2 0 0 0,28-1 0 0 0,-15 1 0 0 0,102-2 0 0 0,-136 14 0 0 0,-25-2 0 0 0,41 4 0 0 0,-124 10 0 0 0,-2-4 0 0 0,-261 21 0 0 0,299-28 0 0 0,-27 2 0 0 0,1 0 0 0 0,2-1 0 0 0,-48 7 0 0 0,68-7 100 0 0,17-2-31 0 0,9-1-46 0 0,4 0-15 0 0,15-4-8 0 0,25-5 0 0 0,0 0 0 0 0,68-17 11 0 0,2-3 41 0 0,-22 6 3 0 0,-24 9 7 0 0,123-13 1 0 0,-186 28-60 0 0,92-8 199 0 0,-78 7 20 0 0,-22 10-209 0 0,5-7-27 0 0,-1 0-1 0 0,0-1 1 0 0,0 1 0 0 0,1-1 0 0 0,-1 1-1 0 0,0-1 1 0 0,0 1 0 0 0,0-2 0 0 0,0 1-1 0 0,-2 1 1 0 0,-26 7-117 0 0,10-3 48 0 0,1 0 37 0 0,1 0 0 0 0,-23 2 0 0 0,-6 2-13 0 0,-18 5 53 0 0,-2-3 1 0 0,1-3-1 0 0,-101 0 0 0 0,103-12 190 0 0,63 3-181 0 0,0 0 0 0 0,1 0-1 0 0,0 0 1 0 0,-1 0 0 0 0,0 0 0 0 0,0-1-1 0 0,1 1 1 0 0,-1 0 0 0 0,0 0 0 0 0,0-1-1 0 0,1 1 1 0 0,0-1 0 0 0,-1 1 0 0 0,0 0-1 0 0,0 0 1 0 0,0-2 0 0 0,1 2-1 0 0,0-1 0 0 0,0 1 0 0 0,0 0 0 0 0,0 0 0 0 0,0 0 0 0 0,0 0 1 0 0,0-1-1 0 0,0 1 0 0 0,1 0 0 0 0,-1-1 0 0 0,0 1 0 0 0,0 0 0 0 0,0-1 0 0 0,0 1 0 0 0,0 0 0 0 0,0 0 0 0 0,0 0 0 0 0,0 0 0 0 0,0-1 0 0 0,1 1 1 0 0,-1 0-1 0 0,0 0 0 0 0,0-1 0 0 0,1 1 0 0 0,-1 0 0 0 0,0 0 0 0 0,1-1 0 0 0,23-11 90 0 0,-19 10-85 0 0,50-29-9 0 0,-16 8 15 0 0,75-44 40 0 0,79-47 171 0 0,-26 7-160 0 0,-145 93-64 0 0,1-2 0 0 0,20-17 0 0 0,-62 42-97 0 0,-140 95-242 0 0,137-89 312 0 0,-114 69-142 0 0,108-69 169 0 0,1 1 0 0 0,1 1 0 0 0,-35 31 0 0 0,37-27 0 0 0,12-12 0 0 0,1 0 0 0 0,1 1 0 0 0,-10 13 0 0 0,13-16 0 0 0,5-6 0 0 0,1 0 0 0 0,0-1 0 0 0,0 2 0 0 0,0-1 0 0 0,0 0 0 0 0,0 0 0 0 0,0 0 0 0 0,1 0 0 0 0,-1 1 0 0 0,0-1 0 0 0,0 3 0 0 0,1 3 0 0 0,0-6 0 0 0,1 0 0 0 0,0-1 0 0 0,-1 1 0 0 0,1-1 0 0 0,-1 1 0 0 0,1-1 0 0 0,0 1 0 0 0,0-1 0 0 0,-1 1 0 0 0,1-1 0 0 0,0 0 0 0 0,0 0 0 0 0,-1 1 0 0 0,1-1 0 0 0,0 0 0 0 0,0 1 0 0 0,-1-1 0 0 0,1 0 0 0 0,0 0 0 0 0,0 0 0 0 0,-1 0 0 0 0,1 0 0 0 0,1 0 0 0 0,-2 0 0 0 0,1 0 0 0 0,1-1 0 0 0,22-5 0 0 0,29-16 0 0 0,66-38 0 0 0,9-3 0 0 0,-2 0 0 0 0,-87 42 47 0 0,32-17 98 0 0,-50 28-91 0 0,1 1 47 0 0,26-9 0 0 0,-32 12-53 0 0,-8 3 11 0 0,1 0-1 0 0,12-2 1 0 0,-21 4-59 0 0,0 1 0 0 0,1 0 1 0 0,0 0-1 0 0,-1 0 0 0 0,1 0 0 0 0,-1 0 0 0 0,0 0 0 0 0,1 1 0 0 0,-1-1 0 0 0,1 0 0 0 0,0 0 1 0 0,-1 0-1 0 0,0 1 0 0 0,1-1 0 0 0,-1 0 0 0 0,1 0 0 0 0,-1 1 0 0 0,1-1 0 0 0,-1 0 0 0 0,0 0 1 0 0,0 0-1 0 0,1 1 0 0 0,-1-1 0 0 0,1 1 0 0 0,0 0 0 0 0,-1 0-3 0 0,0 1-1 0 0,1-2 1 0 0,0 2-1 0 0,-1-1 1 0 0,1 1-1 0 0,-1-1 1 0 0,0 0-1 0 0,0 1 1 0 0,0 1-1 0 0,1 1-6 0 0,-1 1-1 0 0,-1-2 0 0 0,1 2 0 0 0,0-1 1 0 0,-2 6-1 0 0,-2 2 11 0 0,-2 0 0 0 0,1-1 0 0 0,-8 12 0 0 0,-8 17 0 0 0,-33 72-13 0 0,5-11-97 0 0,14-30 57 0 0,19-40 80 0 0,-26 40 0 0 0,36-64 54 0 0,15-25-16 0 0,61-93-65 0 0,-49 79 0 0 0,75-105 182 0 0,-75 108-216 0 0,9-10-127 0 0,-18 21 148 0 0,-10 15 13 0 0,0 0 1 0 0,0 0-1 0 0,0 0 0 0 0,0 1 0 0 0,0-1 1 0 0,1 1-1 0 0,3-3 0 0 0,0 0 0 0 0,-6 5 0 0 0,0 0 0 0 0,0 0 0 0 0,0-1 0 0 0,0 1 0 0 0,1 0 0 0 0,-1 0 0 0 0,0 0 0 0 0,0 0 0 0 0,0 0 0 0 0,0 0 0 0 0,1 0 0 0 0,-1 0 0 0 0,0 0 0 0 0,0 0 0 0 0,0 0 0 0 0,0 0 0 0 0,1 0 0 0 0,-1 0 0 0 0,0 0 0 0 0,0 0 0 0 0,0 0 0 0 0,0 0 0 0 0,0 0 0 0 0,0 0 0 0 0,0 0 0 0 0,0 0 0 0 0,0 0 0 0 0,0 0 0 0 0,0 1 0 0 0,1-1 0 0 0,-1 0 0 0 0,0 0 0 0 0,0 0 0 0 0,0 0 0 0 0,0 0 0 0 0,0 0 0 0 0,0 0 0 0 0,1 1 0 0 0,-1-1 0 0 0,0 0 0 0 0,0 0 0 0 0,0 0 0 0 0,0 0 0 0 0,0 1 0 0 0,0-1 0 0 0,0 0 0 0 0,0 0 0 0 0,2 6 0 0 0,-2-6 0 0 0,2 6 0 0 0,-2 0 0 0 0,1 0 0 0 0,0 0 0 0 0,-1 0 0 0 0,0 0 0 0 0,0 0 0 0 0,-1 0-1 0 0,-1 7 1 0 0,0 4-9 0 0,-16 141-141 0 0,14-130 150 0 0,-11 47 0 0 0,13-64 13 0 0,0 1 0 0 0,1-1 1 0 0,1 15-1 0 0,-3 14 14 0 0,3-38-21 0 0,0-1-3 0 0,0 0-1 0 0,0 0 1 0 0,0-1 0 0 0,0 1 0 0 0,0 0 0 0 0,0 0-1 0 0,-1-1 1 0 0,1 1 0 0 0,-1 0 0 0 0,1 0 0 0 0,-1-1-1 0 0,1 0 1 0 0,0 1 0 0 0,0 0 0 0 0,-1 0 0 0 0,-1-1-1 0 0,-1 6 20 0 0,2-6-17 0 0,1 1-1 0 0,-1 0 1 0 0,1 0 0 0 0,-1-1 0 0 0,1 0 0 0 0,-1 1 0 0 0,1-1-1 0 0,-1 1 1 0 0,0-1 0 0 0,1 1 0 0 0,-1-1 0 0 0,0 0 0 0 0,0 0-1 0 0,1 0 1 0 0,0 1 0 0 0,-1-1 0 0 0,0 0 0 0 0,0 0-1 0 0,1 1 1 0 0,-1-1 0 0 0,0 0 0 0 0,0 0 0 0 0,1 0 0 0 0,-1 0-1 0 0,0-1 1 0 0,0 1 0 0 0,0 0 0 0 0,-1-1 7 0 0,0 1-4 0 0,1 0 1 0 0,-1 0 0 0 0,1 0-1 0 0,0-1 1 0 0,-1 1 0 0 0,1-1-1 0 0,0 0 1 0 0,0 1 0 0 0,-1-1-1 0 0,1 0 1 0 0,-2-1 0 0 0,-3-2 17 0 0,1 2-16 0 0,1 0-1 0 0,-1-1 1 0 0,-5-5-1 0 0,-12-6 25 0 0,-18-6-93 0 0,15 7-52 0 0,-47-17 1 0 0,17 10 110 0 0,-16-5 0 0 0,5 2 0 0 0,0-1 0 0 0,6 4 0 0 0,-17-8 0 0 0,9 4 0 0 0,17 5 0 0 0,-14-4 0 0 0,59 22-40 0 0,1-1 0 0 0,1 2 0 0 0,-2 0 0 0 0,-5 0 0 0 0,7 11 80 0 0,4-9-40 0 0,0 0 0 0 0,0-1-1 0 0,0 1 1 0 0,0 0 0 0 0,0-1-1 0 0,0 1 1 0 0,0-1 0 0 0,1 2-1 0 0,0-2 1 0 0,-1 1 0 0 0,1-1-1 0 0,-1 1 1 0 0,2 1 0 0 0,13 22-55 0 0,-10-17 42 0 0,4 6-5 0 0,0-1 0 0 0,2-1 0 0 0,13 15 0 0 0,27 30 18 0 0,-18-21 0 0 0,15 13 0 0 0,-39-40 7 0 0,7 4 8 0 0,-1 0 0 0 0,-1 2 0 0 0,-1-1 1 0 0,13 17-1 0 0,-26-30 118 0 0,-9 1 27 0 0,4-3-143 0 0,1 0 1 0 0,0 0-1 0 0,-1 0 0 0 0,2-1 0 0 0,-2 1 0 0 0,1-1 1 0 0,0 0-1 0 0,0 0 0 0 0,-4-4 0 0 0,-4-2 5 0 0,0 1-1 0 0,1-2 1 0 0,-1 1-1 0 0,2-2 1 0 0,-19-20-1 0 0,21 20-12 0 0,-4-5 22 0 0,-15-24 0 0 0,-8-11 219 0 0,-2-3 0 0 0,18 15-250 0 0,19 37-6 0 0,0 0 0 0 0,-1 0 0 0 0,1 0 0 0 0,0 0 0 0 0,0-1 0 0 0,0 2 0 0 0,0-2 0 0 0,1 1 0 0 0,-1 0 1 0 0,0 0-1 0 0,0 0 0 0 0,0 0 0 0 0,1 0 0 0 0,-1 0 0 0 0,1 0 0 0 0,0-1 0 0 0,5-2-66 0 0,-1 0 0 0 0,1 1 0 0 0,-1 0 0 0 0,1 1-1 0 0,0 0 1 0 0,0-1 0 0 0,0 1 0 0 0,1 1 0 0 0,6-2 0 0 0,20-5-86 0 0,116-29 410 0 0,-29 17-252 0 0,12-3 0 0 0,58-18 21 0 0,-178 40-10 0 0,-10 1-10 0 0,-1 0 0 0 0,0 0 1 0 0,1 0-1 0 0,-1 0 0 0 0,1-1 0 0 0,-1 1 0 0 0,1-1 0 0 0,-1 1 0 0 0,3-1 0 0 0,-9 8 52 0 0,-1 2-64 0 0,-2-1-1 0 0,0-1 1 0 0,0 1-1 0 0,-1-1 1 0 0,-12 8 0 0 0,3-5-49 0 0,0 0 0 0 0,-20 8 0 0 0,-3-2 36 0 0,-2-3 0 0 0,-47 10 0 0 0,8-2 24 0 0,-62 10 0 0 0,99-23-1 0 0,-33 3 76 0 0,10-7-61 0 0,55-4-24 0 0,7-4-33 0 0,6 4 43 0 0,-1-2-12 0 0,5-7 69 0 0,4 0-138 0 0,-4 6 87 0 0,3-1-11 0 0,0 0 5 0 0,-2 0 16 0 0,-3 2 48 0 0,3 0-48 0 0,-1-3-32 0 0,1 1-62 0 0,-4 4-13 0 0,-12 1-39 0 0,1-1 0 0 0,-14 5-1 0 0,-7 0 67 0 0,-4 1 64 0 0,24-4 0 0 0,0 0 0 0 0,-18 1 0 0 0,-26-1-10 0 0,42-1-9 0 0,10 1 0 0 0,2-2 18 0 0,1 1 0 0 0,0 0 0 0 0,-1-1 1 0 0,0 0-1 0 0,0 0 0 0 0,1 1 0 0 0,0-1 0 0 0,-1 0 0 0 0,0 1 0 0 0,0-1 0 0 0,1 0 0 0 0,0 1 1 0 0,-1-1-1 0 0,0 0 0 0 0,0 0 0 0 0,1 0 0 0 0,-2 0 0 0 0,-7 0 1 0 0,8 0 0 0 0,-1 1 0 0 0,1-1 0 0 0,-1 0 0 0 0,1 0 0 0 0,-1 1 0 0 0,1-1 0 0 0,-3 1 0 0 0,-5 3 0 0 0,7-4 0 0 0,-13 5 0 0 0,12-5 0 0 0,2 0 0 0 0,0 0 0 0 0,0 0 0 0 0,1 0 0 0 0,-1 1 0 0 0,0-1 0 0 0,0 0 0 0 0,1 1 0 0 0,0-1 0 0 0,-1 0 0 0 0,0 1 0 0 0,0-1 0 0 0,1 0 0 0 0,-1 1 0 0 0,1-1 0 0 0,-1 1 0 0 0,0-1 0 0 0,1 1 0 0 0,-7 5 0 0 0,3-3 0 0 0,-2-1 0 0 0,3-2 11 0 0,17-3-184 0 0,21-3-1 0 0,-15 4-2602 0 0,35-10-1 0 0,-34 6 826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5:06:57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3 974 9704 0 0,'-2'-6'464'0'0,"3"-17"187"0"0,1 0 1 0 0,6-23 0 0 0,-1 3 1521 0 0,-3 20-838 0 0,1-1 0 0 0,0 1 0 0 0,16-36 1 0 0,-2 2 370 0 0,-11 36-1194 0 0,-2 0-1 0 0,7-32 1 0 0,-8 34-38 0 0,0-1 0 0 0,10-22 1 0 0,-14 40-435 0 0,-1 1 1 0 0,0-2-1 0 0,0 1 1 0 0,0 0-1 0 0,0 0 1 0 0,0-4-1 0 0,0 3 15 0 0,0 2 128 0 0,0 2-115 0 0,-3 17-53 0 0,3-15-18 0 0,-1 0-1 0 0,0 1 0 0 0,1 0 0 0 0,0 6 0 0 0,2 5-62 0 0,-1-7 40 0 0,0 0 1 0 0,0 1-1 0 0,-1 8 1 0 0,-3 10-40 0 0,-1 52-39 0 0,-3 64 52 0 0,5-119 50 0 0,2 30 53 0 0,1-36-14 0 0,-2 18-1 0 0,-1 2 34 0 0,2-22-59 0 0,-4 20 0 0 0,5-30-11 0 0,-1-5 1 0 0,0 0 0 0 0,0 0 0 0 0,0-1-1 0 0,0 1 1 0 0,0 0 0 0 0,0 0-1 0 0,0 0 1 0 0,0 0 0 0 0,-1 0 0 0 0,1-1-1 0 0,0 1 1 0 0,-1 0 0 0 0,1 0 0 0 0,0-1-1 0 0,-1 1 1 0 0,1 0 0 0 0,-1 1 0 0 0,0 0 308 0 0,7-18-101 0 0,-6 8-43 0 0,0 0 1 0 0,1 1-1 0 0,3-16 0 0 0,8-52 230 0 0,-3 18-291 0 0,16-133 427 0 0,-20 146-479 0 0,4-51 202 0 0,-3 49-190 0 0,-6 45-74 0 0,0-2-1 0 0,0 2 1 0 0,1-1-1 0 0,-1-1 1 0 0,-1 2-1 0 0,1-5 1 0 0,-3 3-15 0 0,4 4 16 0 0,1-1 0 0 0,-2 1 1 0 0,1 1-1 0 0,0-2 1 0 0,0 1-1 0 0,-1 0 0 0 0,0 0 1 0 0,1 0-1 0 0,0 1 1 0 0,-1-2-1 0 0,1 2 0 0 0,-1-1 1 0 0,0 0-1 0 0,0 0 1 0 0,1 2-1 0 0,1 22-45 0 0,-1-11 23 0 0,7 82-190 0 0,-2-7 109 0 0,-3 10-1 0 0,0-13 88 0 0,-3-53 25 0 0,-3 58 0 0 0,0-53 0 0 0,2-24 4 0 0,0 6-14 0 0,0 0 1 0 0,-2-1-1 0 0,0 1 1 0 0,0 0-1 0 0,-14 35 1 0 0,17-75 277 0 0,6-35-55 0 0,2-39-14 0 0,-3 19-102 0 0,1-50 35 0 0,-3 1-68 0 0,-2 110-62 0 0,0 2 0 0 0,5-23 0 0 0,-3 21-26 0 0,-1-1 0 0 0,2-26-1 0 0,-4 44-6 0 0,1 0 0 0 0,-1 0-1 0 0,1 0 1 0 0,-1-1-1 0 0,3 5 1 0 0,-3-5 16 0 0,1 1 0 0 0,0-1-1 0 0,0 1 1 0 0,-1 0 0 0 0,0-1 0 0 0,1 1 0 0 0,-1 6 0 0 0,-4 93-169 0 0,4-68 171 0 0,-1 1-1 0 0,-7 40 1 0 0,-10 44 13 0 0,4-25 0 0 0,11-82 0 0 0,-5 16-1 0 0,0-3 16 0 0,8-24 49 0 0,0-1-56 0 0,0 0 0 0 0,-1 0 1 0 0,1 0-1 0 0,-1 0 1 0 0,1 0-1 0 0,-1 0 0 0 0,1 0 1 0 0,0 0-1 0 0,0-1 1 0 0,-1 1-1 0 0,1 0 0 0 0,-1-1 1 0 0,1 1-1 0 0,0 0 1 0 0,-1-1-1 0 0,1 1 0 0 0,0 0 1 0 0,0 0-1 0 0,0 0 1 0 0,0-1-1 0 0,0 1 0 0 0,-1-1 1 0 0,1 1-1 0 0,0-1 1 0 0,0 1-1 0 0,0 0 1 0 0,0 0-1 0 0,0-1 0 0 0,-1 0 1 0 0,0-15 100 0 0,0 8-60 0 0,1 0-24 0 0,0 0-1 0 0,1 0 1 0 0,0 0 0 0 0,1 0-1 0 0,-1 0 1 0 0,1 0-1 0 0,1 0 1 0 0,3-8 0 0 0,3-11 46 0 0,17-62-19 0 0,52-119 0 0 0,49-22-44 0 0,-120 219-13 0 0,2 0-1 0 0,10-11 0 0 0,-9 10-23 0 0,11-15 1 0 0,-17 22 2 0 0,-15 31-150 0 0,3-5 77 0 0,-57 104-136 0 0,46-95 142 0 0,-40 54-1 0 0,-62 65 94 0 0,118-147 1 0 0,0 2 16 0 0,0 0 1 0 0,0-1-1 0 0,0 0 1 0 0,-1 0-1 0 0,0 0 0 0 0,0-1 1 0 0,-8 5-1 0 0,18-12 49 0 0,0 1 0 0 0,-1-1 0 0 0,8-11 0 0 0,5-3-35 0 0,194-193 22 0 0,-202 201-53 0 0,152-144 0 0 0,6 3-174 0 0,-114 107 147 0 0,-18 16 128 0 0,-36 28-25 0 0,0 1-77 0 0,-2 1 0 0 0,1-1-1 0 0,1 1 1 0 0,-1-1 0 0 0,0 1-1 0 0,0-1 1 0 0,0 0 0 0 0,0 1 0 0 0,0-1-1 0 0,1 1 1 0 0,-1 0 0 0 0,-1 0-1 0 0,1 1-31 0 0,-138 115-203 0 0,62-48 97 0 0,29-27 84 0 0,-169 134 50 0 0,198-164 32 0 0,-25 13-1 0 0,-4 2-26 0 0,38-22 0 0 0,-1 1 0 0 0,0-2 0 0 0,0 1 0 0 0,-15 2 0 0 0,25-6 1 0 0,-1-1 0 0 0,1 0 0 0 0,0 0 0 0 0,-1 0 0 0 0,1 0 0 0 0,-1 0 0 0 0,1 0 0 0 0,0 0-1 0 0,0-1 1 0 0,-1 1 0 0 0,1 0 0 0 0,-2-1 0 0 0,3 1 1 0 0,0 0-1 0 0,-1 0 1 0 0,1 0 0 0 0,0 0-1 0 0,0-1 1 0 0,0 1 0 0 0,-1 0-1 0 0,1 0 1 0 0,0 0 0 0 0,0 0-1 0 0,0 0 1 0 0,-1-1 0 0 0,1 1-1 0 0,0 0 1 0 0,0 0 0 0 0,0 0-1 0 0,0 0 1 0 0,0 0 0 0 0,0 0-1 0 0,0 0 1 0 0,0-1 0 0 0,0 1-1 0 0,0 0 1 0 0,0 0 0 0 0,0 0-1 0 0,0-1 1 0 0,0 1-1 0 0,0-1 1 0 0,0 1-1 0 0,0-2 0 0 0,0 1 0 0 0,0 0 0 0 0,1-1 0 0 0,-1 1 0 0 0,1 0 0 0 0,0 0 0 0 0,-1 0-1 0 0,0-1 1 0 0,1 2 0 0 0,0-2 0 0 0,0 1 0 0 0,1-1 0 0 0,15-14-2 0 0,-6 5 1 0 0,120-109 5 0 0,-51 50-70 0 0,40-35 64 0 0,6-7 172 0 0,-114 102-130 0 0,20-13 0 0 0,-19 15-9 0 0,17-16 0 0 0,-28 23-80 0 0,-3 0 21 0 0,-5 3 15 0 0,-8 4 19 0 0,-5 6-6 0 0,5-5-28 0 0,-15 11 0 0 0,-213 146-128 0 0,219-152 119 0 0,-47 16 0 0 0,67-27 36 0 0,1 0 0 0 0,-1-1 0 0 0,0 1 0 0 0,0 0 0 0 0,0-1 0 0 0,-3 0 0 0 0,6 0 0 0 0,0-1 0 0 0,0 0 0 0 0,0 1 0 0 0,1-1 0 0 0,-1 0 0 0 0,0 1 0 0 0,0-1 0 0 0,1 1 0 0 0,-1-1 0 0 0,1 0 0 0 0,-1 1 0 0 0,0-1 0 0 0,0 1 0 0 0,1 0 0 0 0,-1-1 0 0 0,1 0 0 0 0,-1 1 0 0 0,1-1 0 0 0,14-15 0 0 0,53-44-22 0 0,130-106-84 0 0,-149 129 106 0 0,56-32 0 0 0,-24 20 118 0 0,-99 60-106 0 0,1-1-13 0 0,-16 12 0 0 0,-76 59-12 0 0,-26 16-134 0 0,96-70 143 0 0,4-2-12 0 0,-1-2-1 0 0,-41 20 1 0 0,-26 11 5 0 0,87-44 11 0 0,13-8 2 0 0,2-1-3 0 0,0-1 0 0 0,0 0 0 0 0,0 1 0 0 0,0 0 1 0 0,0-1-1 0 0,0 1 0 0 0,0-1 0 0 0,0 0 0 0 0,0 0 0 0 0,0 0 0 0 0,0 1 0 0 0,0-1 0 0 0,-2 0 1 0 0,3-1-4 0 0,0 1 0 0 0,0 0 0 0 0,0-1 0 0 0,0 1 0 0 0,0-1 0 0 0,0 0 0 0 0,1 1 0 0 0,-1 0 0 0 0,0-1 0 0 0,0 0 0 0 0,0 1 0 0 0,0-1 0 0 0,0 1 0 0 0,1 0 0 0 0,0-1 0 0 0,3-5-16 0 0,1 1 1 0 0,0-1 0 0 0,1 1 0 0 0,-1 1 0 0 0,1-1 0 0 0,10-5 0 0 0,4-5-13 0 0,158-131 16 0 0,48-21-72 0 0,-224 165 88 0 0,45-26 72 0 0,10-6 46 0 0,-42 23-38 0 0,-14 10-14 0 0,-2 1 1 0 0,-3 0-60 0 0,0 1 0 0 0,0 0 0 0 0,0-1-1 0 0,-1 1 1 0 0,2 1 0 0 0,-8 1 0 0 0,-24 15 35 0 0,24-12-39 0 0,-118 73-150 0 0,33-18 36 0 0,-103 51 97 0 0,5 6-82 0 0,161-95 96 0 0,33-23-1 0 0,0 0 0 0 0,0 0 0 0 0,0 0 0 0 0,0 0 0 0 0,0 0 0 0 0,0 0 0 0 0,0 0 0 0 0,0 0 0 0 0,0 0-1 0 0,0 0 1 0 0,0 0 0 0 0,0 0 0 0 0,0 0 0 0 0,0 0 0 0 0,0 0 0 0 0,0 0 0 0 0,0 0 0 0 0,0 0 0 0 0,0 0 0 0 0,0 0 0 0 0,0 0 0 0 0,0 0-1 0 0,0 0 1 0 0,0 0 0 0 0,0 0 0 0 0,0 0 0 0 0,0 0 0 0 0,0 0 0 0 0,0 0 0 0 0,1 0 0 0 0,-1 0 0 0 0,0 0 0 0 0,0 0 0 0 0,0 0 0 0 0,0 0-1 0 0,0 0 1 0 0,0 0 0 0 0,0 0 0 0 0,0 0 0 0 0,0 0 0 0 0,0 0 0 0 0,-1 0 0 0 0,1 0 0 0 0,0 0 0 0 0,0 0 0 0 0,0 0 0 0 0,0 0 0 0 0,0 1-1 0 0,0-1 1 0 0,0 0 0 0 0,0 0 0 0 0,0 0 0 0 0,0 0 0 0 0,0 0 0 0 0,0 0 0 0 0,0 0 0 0 0,0 0 0 0 0,0 0 0 0 0,0 0 0 0 0,0 0 0 0 0,0 0 0 0 0,7 0-15 0 0,9-1 4 0 0,72-31-126 0 0,-14 5 168 0 0,8-4 4 0 0,81-40 41 0 0,-83 40-31 0 0,-38 16-35 0 0,-22 9 5 0 0,26-5-1 0 0,-5 2 14 0 0,-17 4-10 0 0,0 0 0 0 0,0 2 0 0 0,1 0 0 0 0,24 3 0 0 0,-34-1 13 0 0,1-1 0 0 0,-1 0 1 0 0,-1 0-1 0 0,1-2 0 0 0,19-6 0 0 0,-26 7-30 0 0,4 0 0 0 0,2 1 0 0 0,3 0 0 0 0,29 0 0 0 0,-30 2 0 0 0,21-5 0 0 0,-9 1 0 0 0,-4-2 0 0 0,-19 5 0 0 0,0-1 0 0 0,0 1 0 0 0,1-1 0 0 0,-1 2 0 0 0,0-1 0 0 0,8 0 0 0 0,0 0 0 0 0,-5 3 0 0 0,0 0 0 0 0,-1 0 0 0 0,21 5 0 0 0,-24-6 0 0 0,0 0 0 0 0,0-1 0 0 0,-1 0 0 0 0,7 0 0 0 0,1 1 0 0 0,-2 1 0 0 0,-6-2 0 0 0,10-3 0 0 0,-5 1 0 0 0,0 0 0 0 0,-1 4 0 0 0,2 2 0 0 0,-9-5 0 0 0,24 18 0 0 0,-18-14 11 0 0,3-3 32 0 0,-3 2-43 0 0,-3-1-43 0 0,0 2 43 0 0,0-3 43 0 0,3 3-33 0 0,3-2-10 0 0,-3 1 0 0 0,0 0 0 0 0,1-1 0 0 0,0 0 0 0 0,-2 0-10 0 0,-3 0-33 0 0,0 3 43 0 0,-1-3 0 0 0,0 0 0 0 0,0-1 0 0 0,0 1 0 0 0,0-1 0 0 0,1 1 0 0 0,-1 0 0 0 0,0-1 0 0 0,0 0 0 0 0,2 1 0 0 0,-3-1 0 0 0,3 0-8 0 0,13 4-37 0 0,-15-4 46 0 0,0 0 1 0 0,-1 0 0 0 0,0 0 0 0 0,1 0 0 0 0,-1 0 0 0 0,1 0 0 0 0,-1 0 0 0 0,1 1 0 0 0,-1-1 0 0 0,0 0-1 0 0,1 0 1 0 0,-1 0 0 0 0,1 0 0 0 0,-1 0 0 0 0,1 1 0 0 0,-1-1 0 0 0,0 0 0 0 0,0 1 0 0 0,1-1-1 0 0,-1 1 1 0 0,1-1 0 0 0,12 1 31 0 0,-12-1-33 0 0,5-1-10 0 0,0 0-33 0 0,23-4 32 0 0,-27 5 11 0 0,-1 0-1 0 0,0 0 0 0 0,1 0 0 0 0,-1 0 0 0 0,0 0 0 0 0,0-1 0 0 0,1 1 0 0 0,-1-1 0 0 0,0 0 0 0 0,2 0 0 0 0,17-2-53 0 0,-1 0 54 0 0,-2-2 64 0 0,-11 5-64 0 0,-1 0 0 0 0,-10 2-16 0 0,-12 5-141 0 0,13-4-332 0 0,-1-1 0 0 0,1 0 1 0 0,-1 0-1 0 0,1-1 1 0 0,-6 1-1 0 0,1-1-526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25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74 2304 0 0,'0'0'3596'0'0,"-5"7"-1131"0"0,-15 4-1152 0 0,19-11-1087 0 0,-18 3 4844 0 0,25-6-4920 0 0,0 0 0 0 0,-1 1-1 0 0,7-4 1 0 0,-7 2-83 0 0,-4 4 15 0 0,20-8 310 0 0,-18 7-368 0 0,-3-1-37 0 0,0 2 13 0 0,0 0 0 0 0,0 0-1 0 0,0 0 1 0 0,0 0-1 0 0,0 0 1 0 0,0 0 0 0 0,0-1-1 0 0,0 1 1 0 0,0 0-1 0 0,0 0 1 0 0,-1 0 0 0 0,1 0-1 0 0,0 0 1 0 0,0 0-1 0 0,0 0 1 0 0,0 0 0 0 0,0 0-1 0 0,0 0 1 0 0,0 0-1 0 0,0 0 1 0 0,0 0 0 0 0,0 0-1 0 0,0 0 1 0 0,0 0 0 0 0,0 0-1 0 0,0 0 1 0 0,0 0-1 0 0,0 0 1 0 0,0 0 0 0 0,0 0-1 0 0,0 0 1 0 0,0 0-1 0 0,0 0 1 0 0,0 0 0 0 0,0-1-1 0 0,0 1 1 0 0,0 0-1 0 0,0 0 1 0 0,0 0 0 0 0,0 0-1 0 0,0 0 1 0 0,1 0-1 0 0,-1 0 1 0 0,0 0 0 0 0,0 0-1 0 0,0 0 1 0 0,0 0-1 0 0,0 0 1 0 0,0 0 0 0 0,0 0-1 0 0,0 0 1 0 0,0 0-1 0 0,0 0 1 0 0,0-1 0 0 0,0 1-1 0 0,0 0 1 0 0,0 0-1 0 0,16-5 77 0 0,-14 5 68 0 0,-11 2-64 0 0,-3 1-26 0 0,9-1-52 0 0,-3 1 49 0 0,6-3-51 0 0,-12 6 6 0 0,-20 7 52 0 0,23-11 51 0 0,21-8 208 0 0,-11 6-317 0 0,6-3 0 0 0,-1 0 0 0 0,9-5 0 0 0,-12 8 0 0 0,-1 1 0 0 0,5-6 0 0 0,-4 3-5 0 0,-1 1 11 0 0,-1 0 0 0 0,0 0-1 0 0,1 0 1 0 0,-1 1 0 0 0,1-1 0 0 0,-1 0 0 0 0,1 0-1 0 0,-1 1 1 0 0,1 0 0 0 0,-1-1 0 0 0,3 0-1 0 0,3-1 41 0 0,0-1 0 0 0,0 0-1 0 0,6-5 1 0 0,-10 7-37 0 0,2-1 2 0 0,-4 1 630 0 0,-7 1-989 0 0,8 1 309 0 0,11-3-50 0 0,-9 1 141 0 0,-1 1-1 0 0,1-1 0 0 0,0-1 0 0 0,3-1 0 0 0,-6 3 77 0 0,0 0-21 0 0,20-3-292 0 0,-20 3 163 0 0,-1 0 31 0 0,0 0-1 0 0,0 0 0 0 0,0 0 0 0 0,0 0 0 0 0,0 0 0 0 0,1 0 0 0 0,-1 0 0 0 0,0 0 1 0 0,0-1-1 0 0,0 1 0 0 0,0 0 0 0 0,0 0 0 0 0,0 0 0 0 0,0 0 0 0 0,0-1 0 0 0,0 1 1 0 0,1 0-1 0 0,-1 0 0 0 0,0 0 0 0 0,0 0 0 0 0,0-1 0 0 0,0 1 0 0 0,0 0 0 0 0,0 0 1 0 0,0 0-1 0 0,0 0 0 0 0,0 0 0 0 0,0 0 0 0 0,0 0 0 0 0,0 0 0 0 0,-1-1 0 0 0,-1-1 8 0 0,7 2-38 0 0,-4 0-86 0 0,7-3 214 0 0,-7 3-89 0 0,-1 0-14 0 0,-11 5-12 0 0,-21 7 90 0 0,25-11 18 0 0,3 0-105 0 0,-12 9-79 0 0,12-7 444 0 0,6-4 677 0 0,11-3-483 0 0,-10 4-553 0 0,-1 0 0 0 0,-2 0 0 0 0,1 0 0 0 0,0 0 0 0 0,0 0 0 0 0,0 0 0 0 0,0 0 0 0 0,0 0 0 0 0,-1 0 0 0 0,1 0 0 0 0,1-1 0 0 0,-2 1 0 0 0,1-1 0 0 0,0 1 0 0 0,0-1 0 0 0,-1 1 0 0 0,3-1 0 0 0,24-7 0 0 0,-10 4 0 0 0,-14 2 0 0 0,1-1 0 0 0,-1 3 0 0 0,-1 0 0 0 0,-1 0 0 0 0,0-1 0 0 0,1 1 0 0 0,-2 0 0 0 0,2-1 0 0 0,-1 1 0 0 0,0-1 0 0 0,0 1 0 0 0,0 0 0 0 0,0-1 0 0 0,2-1 0 0 0,4-3 0 0 0,-7 5 0 0 0,0 0 0 0 0,0-1 0 0 0,0 1 0 0 0,0 0 0 0 0,-1 0 0 0 0,1 0 0 0 0,0 0 0 0 0,0 0 0 0 0,0 0 0 0 0,0 0 0 0 0,0-1 0 0 0,0 1 0 0 0,0 0 0 0 0,-1 0 0 0 0,1 0 0 0 0,0 0 0 0 0,0-1 0 0 0,0 1 0 0 0,0 0 0 0 0,0 0 0 0 0,0 0 0 0 0,0 0 0 0 0,0 0 0 0 0,-1 0 0 0 0,1-1 0 0 0,0 1 0 0 0,-1 0 0 0 0,1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0,-1 0 0 0 0,1 0 0 0 0,0-1 0 0 0,0 1 0 0 0,0 0 0 0 0,0 0 0 0 0,0 0 0 0 0,0 0 0 0 0,0 0 0 0 0,0 0 0 0 0,0 0 0 0 0,0 0 0 0 0,0 0 0 0 0,0-1 0 0 0,0 1 0 0 0,0 0 0 0 0,0 0 0 0 0,0 0 0 0 0,0 0 0 0 0,0 0 0 0 0,1 0 0 0 0,6-2 0 0 0,-2 1 11 0 0,-3 1 45 0 0,-7 8 21 0 0,4-6-77 0 0,-1-1 0 0 0,0 0 0 0 0,1 1 0 0 0,-1-2 0 0 0,1 1 0 0 0,-2 0 0 0 0,-2 1 0 0 0,-8 6 0 0 0,8-5-1 0 0,1-1 0 0 0,0 1-1 0 0,-1-1 1 0 0,1 0 0 0 0,-1 0-1 0 0,0 0 1 0 0,-8 1 0 0 0,2 3-54 0 0,5-2 56 0 0,-3 0-1 0 0,2 0 0 0 0,0 1 11 0 0,2 1 42 0 0,3-6-14 0 0,4 0-87 0 0,0-3 45 0 0,0 2 0 0 0,1-1 0 0 0,0 1-1 0 0,5-2 1 0 0,11-7 4 0 0,-14 7 3 0 0,-2 1-1 0 0,2 0 1 0 0,-1-1-1 0 0,1 2 1 0 0,-1-1-1 0 0,1 1 1 0 0,5-2-1 0 0,26-8 97 0 0,-34 10-46 0 0,2-1-58 0 0,5-1-68 0 0,-8 3 73 0 0,1 0 0 0 0,-2 0-1 0 0,2 0 1 0 0,-1 0-1 0 0,0-1 1 0 0,0 1-1 0 0,0-1 1 0 0,0 1 0 0 0,0-1-1 0 0,0 1 1 0 0,0-1-1 0 0,0 0 1 0 0,0 0-1 0 0,-1 1 1 0 0,1-1-1 0 0,0 0 1 0 0,0 0 0 0 0,-1 1-1 0 0,2-3 1 0 0,2 1 63 0 0,-2 1-8 0 0,4 0-45 0 0,-14 0-12 0 0,5 1 1 0 0,0 0 0 0 0,0 0 0 0 0,1 1 0 0 0,-1 0 0 0 0,1-1 0 0 0,-1 1 0 0 0,1 0 0 0 0,-5 2 0 0 0,-3 1 0 0 0,-18 5 0 0 0,19-8 0 0 0,6 0 0 0 0,0-1 0 0 0,0 1 0 0 0,0-1 0 0 0,0 2 0 0 0,0-1 0 0 0,-4 2 0 0 0,-31 19 0 0 0,35-21 0 0 0,-7 5 0 0 0,4-1 0 0 0,3 0 12 0 0,4-5-4 0 0,-1-1 0 0 0,2 0 0 0 0,-1 0-1 0 0,0 1 1 0 0,0 0 0 0 0,0 0-1 0 0,0-1 1 0 0,1 1 0 0 0,-2-1 0 0 0,2 1-1 0 0,-1 0 1 0 0,0 0 0 0 0,1 0-1 0 0,1 0 1 0 0,3-1 0 0 0,-2 1-8 0 0,-1 0 0 0 0,1-1 0 0 0,-1 0 0 0 0,1 0 0 0 0,5-3 0 0 0,-1 1 0 0 0,2 0 0 0 0,26-9 0 0 0,-30 9 0 0 0,1-2 2 0 0,-8 3-5 0 0,3 1 58 0 0,-1 0-49 0 0,1 1-1 0 0,-1-1 1 0 0,0 0 0 0 0,0 1 0 0 0,0-1 0 0 0,0 1-1 0 0,1-2 1 0 0,-2 2 0 0 0,1-1 0 0 0,1-1 0 0 0,-1 0-5 0 0,3-3 12 0 0,9 3-84 0 0,-12 2 65 0 0,2 0-1 0 0,14-5 63 0 0,-14 4-2 0 0,3 1-54 0 0,-4 0-32 0 0,-2 0 64 0 0,-4-2-22 0 0,-3 2 10 0 0,1 0 0 0 0,0 1 0 0 0,-8 1 0 0 0,7 0-20 0 0,6-1-6 0 0,0-1 0 0 0,1 1 0 0 0,-1-1 0 0 0,1 1 1 0 0,0-1-1 0 0,-1 0 0 0 0,0 0 0 0 0,1 1 0 0 0,-1 0 0 0 0,1-1 0 0 0,0 1 0 0 0,0-1 0 0 0,-1 1 0 0 0,0 0 5 0 0,1 0 1 0 0,-1-1 0 0 0,1 1-1 0 0,-1 0 1 0 0,1 0 0 0 0,-1-1-1 0 0,0 0 1 0 0,1 1 0 0 0,-1 0-1 0 0,0-1 1 0 0,0 1 0 0 0,1-1-1 0 0,-1 0 1 0 0,0 1-1 0 0,0-1 1 0 0,0 0 0 0 0,0 1-1 0 0,0-1 1 0 0,-1 0 0 0 0,-3 1-49 0 0,2 1 45 0 0,-8 5 3 0 0,5-4 1 0 0,0 0 0 0 0,0 0 0 0 0,0-1 0 0 0,0-1 0 0 0,-8 3 0 0 0,14-3 0 0 0,-19 5 0 0 0,16-6 0 0 0,-10 3 0 0 0,5 1 11 0 0,4-1 46 0 0,3-3 155 0 0,0 0-158 0 0,-6 0-32 0 0,5 0 37 0 0,19-1 9 0 0,-1-1-1 0 0,0-1 1 0 0,28-7 0 0 0,-41 8-64 0 0,0 2-3 0 0,0-2 0 0 0,1 1 0 0 0,-1 1 0 0 0,0 0 0 0 0,1-1 0 0 0,3 1-1 0 0,6-1-14 0 0,28-12-220 0 0,-38 12 236 0 0,9-2-7 0 0,-4-2 44 0 0,-7 5 645 0 0,1 0-470 0 0,4 0-172 0 0,-9 0-42 0 0,-1 1 0 0 0,1 0 0 0 0,0 0 0 0 0,0-1 0 0 0,-4 3 0 0 0,1 0 0 0 0,-27 5 0 0 0,18-4 0 0 0,13-2-3 0 0,0 0-7 0 0,-24 4-203 0 0,25-6 55 0 0,0 2 145 0 0,0-2 0 0 0,0 2-1 0 0,0-1 1 0 0,0-1 0 0 0,0 1-1 0 0,-1 1 1 0 0,1-2 0 0 0,0 1-1 0 0,0 0 1 0 0,-1 0 0 0 0,-1-1-1 0 0,0 1 14 0 0,-10 7 0 0 0,12-8 0 0 0,0 1 0 0 0,1-1 0 0 0,-1 1 0 0 0,1-1 0 0 0,-1 1 0 0 0,0-1 0 0 0,0 0 0 0 0,0 0 0 0 0,0 0 0 0 0,0 1 0 0 0,1-1 0 0 0,-3 0 0 0 0,-15 5 0 0 0,-12 5 0 0 0,15-6 0 0 0,15-4 0 0 0,6-3 0 0 0,17-2 0 0 0,-14 2 102 0 0,0 2-1 0 0,9-5 0 0 0,7-1 75 0 0,-8 3-176 0 0,-16 2 0 0 0,28-10 64 0 0,-28 11-64 0 0,8-5 0 0 0,-2-1 0 0 0,-5 5 0 0 0,10-2 0 0 0,-3 2 0 0 0,35-10 0 0 0,-40 11 0 0 0,18-6 16 0 0,-20 6 200 0 0,-3 1-162 0 0,-1-1-60 0 0,1 1 0 0 0,-1-1 0 0 0,0 1 0 0 0,1-1 0 0 0,-1 1 0 0 0,1 0 0 0 0,-1 0 1 0 0,0 0-1 0 0,0 0 0 0 0,1 0 0 0 0,-1 0 0 0 0,0 1 0 0 0,1-1 0 0 0,-1 1 0 0 0,1 0 0 0 0,-1-1 1 0 0,1 0-1 0 0,-1 1 0 0 0,1 0 0 0 0,-1 0 0 0 0,1 0 0 0 0,-1 0 0 0 0,-1 2 0 0 0,2-2 2 0 0,1-1 1 0 0,-1 0-1 0 0,0 1 0 0 0,0 0 0 0 0,1-1 0 0 0,-1 1 0 0 0,0-1 0 0 0,0 0 1 0 0,0 0-1 0 0,0 1 0 0 0,0-1 0 0 0,1 1 0 0 0,-1-1 0 0 0,0 0 0 0 0,-1 0 1 0 0,-3 1 0 0 0,-8 11-301 0 0,8-11 247 0 0,4-1 35 0 0,0 1 0 0 0,0-1-1 0 0,-1 1 1 0 0,1-1-1 0 0,0 0 1 0 0,-1 1-1 0 0,1 0 1 0 0,0 0-1 0 0,0-1 1 0 0,-2 3-1 0 0,-3 1-39 0 0,-1 1 44 0 0,-14 1 18 0 0,17-4 0 0 0,-17 2 0 0 0,15-3 0 0 0,5 1 0 0 0,5-2 0 0 0,2 0 0 0 0,-4 0-11 0 0,1-1-1 0 0,-1 1 1 0 0,0-1-1 0 0,0 1 1 0 0,1-1-1 0 0,-1 1 0 0 0,2 0 1 0 0,-1 0-21 0 0,-3 0-74 0 0,6-2 8 0 0,14-10 509 0 0,-17 12-330 0 0,-2 0-52 0 0,0-1 0 0 0,0 1 1 0 0,0 0-1 0 0,-1 0 1 0 0,2 0-1 0 0,-1 0 0 0 0,-1-1 1 0 0,1 1-1 0 0,0-1 1 0 0,0 1-1 0 0,-1-1 0 0 0,3 0 1 0 0,3-1 71 0 0,-5 2-102 0 0,1 0 1 0 0,-1 0-1 0 0,1 0 0 0 0,-1-1 1 0 0,0 1-1 0 0,0 0 1 0 0,1-1-1 0 0,-1 1 0 0 0,1-1 1 0 0,1 0-1 0 0,25-8 1 0 0,-25 8 0 0 0,-2 0 0 0 0,1 1 0 0 0,1-1 0 0 0,-1 1 0 0 0,-1-1 0 0 0,2 1 0 0 0,-1-1 0 0 0,3 1 0 0 0,3 0 0 0 0,2-3 0 0 0,-2 3 12 0 0,-6 0 176 0 0,-7-1-165 0 0,5 1-33 0 0,-1 0 0 0 0,-1 0 0 0 0,2 0 1 0 0,-1 0-1 0 0,0 0 0 0 0,0 0 1 0 0,1 0-1 0 0,-1 1 0 0 0,0-1 1 0 0,0 0-1 0 0,0 0 0 0 0,0 0 1 0 0,0 0-1 0 0,1 1 0 0 0,-1-1 1 0 0,0 1-1 0 0,0 0 0 0 0,-12 4 10 0 0,2-1-364 0 0,-16 4 0 0 0,14-5 81 0 0,11 0 277 0 0,0-1-14 0 0,1-2 20 0 0,1 1-1 0 0,-1-1 1 0 0,0 1-1 0 0,1-1 1 0 0,-1 0-1 0 0,1 0 1 0 0,-1 0-1 0 0,0 0 1 0 0,0 1-1 0 0,1-1 1 0 0,-1 0-1 0 0,0 0 1 0 0,0 0-1 0 0,-4 1-12 0 0,1-1 1 0 0,1 1-1 0 0,0-1 0 0 0,-9 3 0 0 0,2 1 1 0 0,9-4 13 0 0,1 0-1 0 0,-1 0 1 0 0,1 0-1 0 0,0 0 1 0 0,0 0-1 0 0,-1 0 1 0 0,1 0-1 0 0,0 1 1 0 0,-1-1-1 0 0,1 0 1 0 0,-1 0-1 0 0,1 1 1 0 0,0-1-1 0 0,0 0 1 0 0,0 0-1 0 0,-1 0 1 0 0,1 0-1 0 0,0 1 0 0 0,-1-1 1 0 0,1 0-1 0 0,-1 1 1 0 0,2 0 17 0 0,-1-1 1 0 0,1 0-1 0 0,0 0 1 0 0,-1 0 0 0 0,0 0-1 0 0,1 1 1 0 0,-1-1-1 0 0,1 0 1 0 0,-1 0-1 0 0,1 0 1 0 0,-1 0-1 0 0,1 0 1 0 0,-1 0-1 0 0,1 0 1 0 0,0 0-1 0 0,-1 0 1 0 0,1 0-1 0 0,13-4-39 0 0,-14 4-80 0 0,1 0 191 0 0,19-7 230 0 0,-11 1-88 0 0,4 3-128 0 0,1-1 0 0 0,-12 2-106 0 0,0 0 4 0 0,25-8-2 0 0,-26 9 0 0 0,0 1 0 0 0,0-1 0 0 0,0 1 0 0 0,0 0 0 0 0,0-1 0 0 0,0 1 0 0 0,0 0 0 0 0,0-1 0 0 0,1 1 0 0 0,-2 0 0 0 0,2 0 0 0 0,-1 0 0 0 0,2 0 0 0 0,-1 0 0 0 0,0 0 0 0 0,0 0 0 0 0,0 0 0 0 0,0 0 0 0 0,0-1 0 0 0,4 1 0 0 0,-5-1-1 0 0,2 0-1 0 0,-1 0-1 0 0,1 0 1 0 0,0 1 0 0 0,0-1 0 0 0,0 0-1 0 0,6 1 1 0 0,-8 0-93 0 0,5-3-2010 0 0,0 3 290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5:06:59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67 827 4608 0 0,'0'0'9438'0'0,"4"-6"-7630"0"0,-4 6-1698 0 0,0-1 0 0 0,0 0 0 0 0,0 0-1 0 0,1 1 1 0 0,-1-1 0 0 0,0 0 0 0 0,0 0 0 0 0,1 1 0 0 0,-1-1-1 0 0,0 0 1 0 0,0 0 0 0 0,0 0 0 0 0,0-1 0 0 0,1-9 905 0 0,-1 8-727 0 0,1 1-1 0 0,0-1 1 0 0,0 0-1 0 0,-1 1 1 0 0,0-1-1 0 0,0 0 1 0 0,0 0-1 0 0,0 0 1 0 0,0 0-1 0 0,-2-3 1 0 0,1-12 467 0 0,1 7-204 0 0,-5-20 0 0 0,1-5 223 0 0,-8-92 1262 0 0,3 44-1186 0 0,-9-59 58 0 0,1 3-472 0 0,15 114-421 0 0,-3-32 39 0 0,4 31-42 0 0,0 18-12 0 0,1-1 0 0 0,0 0-1 0 0,3-17 1 0 0,-1 22-11 0 0,-1 4-47 0 0,-1 3-28 0 0,5 20-45 0 0,0 1-6 0 0,15 51-115 0 0,24 74-81 0 0,2-32 93 0 0,-38-99 191 0 0,19 31 0 0 0,-8-16-30 0 0,4 6 11 0 0,-12-22 67 0 0,-1 2 1 0 0,-1 0-1 0 0,9 23 0 0 0,-17-37 2 0 0,6 11-3 0 0,10 4 14 0 0,-17-19-9 0 0,0 1 0 0 0,0-1 1 0 0,0 0-1 0 0,1 0 0 0 0,-1 0 0 0 0,0 1 0 0 0,0-1 1 0 0,0 0-1 0 0,1 0 0 0 0,-1 0 0 0 0,0 0 1 0 0,0 0-1 0 0,0 0 0 0 0,0 0 0 0 0,0 0 0 0 0,0 0 1 0 0,1 0-1 0 0,-1 0 0 0 0,0 0 0 0 0,1 0 1 0 0,-1 0-1 0 0,0 0 0 0 0,0 0 0 0 0,1 0 1 0 0,-1 0-1 0 0,0 0 0 0 0,0 0 0 0 0,0 0 0 0 0,0 0 1 0 0,0 0-1 0 0,1 0 0 0 0,-1 0 0 0 0,0 0 1 0 0,0 0-1 0 0,1 0 0 0 0,-1 0 0 0 0,0 0 0 0 0,0 0 1 0 0,1-1-1 0 0,-1 1 0 0 0,0 0 0 0 0,0 0 1 0 0,0 0-1 0 0,0-1 0 0 0,0 1 0 0 0,0 0 0 0 0,0 0 1 0 0,0-1-1 0 0,0 1 0 0 0,0 0 0 0 0,1 0 1 0 0,-1 0-1 0 0,0 0 0 0 0,0 0 0 0 0,0 0 1 0 0,0-1-1 0 0,0 1 0 0 0,0 0 0 0 0,0-1 0 0 0,0 1 1 0 0,0 0-1 0 0,0 0 0 0 0,0-1 0 0 0,0 1 1 0 0,0 0-1 0 0,-1 0 0 0 0,1 0 0 0 0,0-1 1 0 0,0-1 23 0 0,0 0 0 0 0,0 1 0 0 0,0-2 0 0 0,0 2 0 0 0,0-1 0 0 0,0-1 0 0 0,1 2 1 0 0,1-4-1 0 0,1-7 59 0 0,-3 4-33 0 0,0 1 1 0 0,0-1-1 0 0,-3-14 0 0 0,0-11 69 0 0,3 12-27 0 0,-2 0 0 0 0,-5-28 0 0 0,6 40-72 0 0,0-1 1 0 0,0 1-1 0 0,1-12 0 0 0,1 11-22 0 0,-1 1 0 0 0,-1 0-1 0 0,-1-12 1 0 0,-11-29-124 0 0,-22-58 1 0 0,14 62-131 0 0,0 1-353 0 0,20 42 469 0 0,0 0 1 0 0,-1 0-1 0 0,1 0 0 0 0,-1 0 0 0 0,0 0 0 0 0,0 0 0 0 0,-3-2 1 0 0,1-1-454 0 0,3 5 456 0 0,0 1 1 0 0,1-1-1 0 0,0 0 0 0 0,0 0 0 0 0,-1 1 1 0 0,1-1-1 0 0,-1 0 0 0 0,1 0 0 0 0,0 1 1 0 0,-1-1-1 0 0,1 0 0 0 0,0 0 0 0 0,0 1 1 0 0,0-1-1 0 0,0 0 0 0 0,0 0 0 0 0,0 0 1 0 0,0 0-1 0 0,0 0 0 0 0,0 1 0 0 0,1-1 1 0 0,0-1-1 0 0,-1 1 30 0 0,1-5-1528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27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42 2304 0 0,'-3'0'167'0'0,"-4"0"2267"0"0,14 0 2045 0 0,-11-4-3525 0 0,-23-4 3330 0 0,26 8-3986 0 0,3 0-362 0 0,17-3 3799 0 0,-17 3-3489 0 0,18-3 68 0 0,-4 2-314 0 0,-13 2 0 0 0,27-1 54 0 0,-24 0-32 0 0,-3 0 526 0 0,-1 0-423 0 0,-1 1-10 0 0,-3 0-94 0 0,0 0-26 0 0,-7 2 0 0 0,-1-1 0 0 0,-12 1-1 0 0,22-3 5 0 0,-25 4-196 0 0,15-2 219 0 0,0-1 1 0 0,-15 1 0 0 0,-4-2 142 0 0,8-2-48 0 0,20 2-53 0 0,-5-1 0 0 0,2-1-64 0 0,12 1 0 0 0,19 1 300 0 0,-21-1-221 0 0,5 0-22 0 0,51-2 155 0 0,-46 5-141 0 0,0-1-6 0 0,8-1 10 0 0,-21 0-20 0 0,1 0 15 0 0,-2 0 2 0 0,-4 0-12 0 0,-38 0-48 0 0,26 2-12 0 0,8-2 0 0 0,1 0-12 0 0,3 0-36 0 0,10-2-19 0 0,7 2 50 0 0,4 1 17 0 0,-2-3 0 0 0,-7-3 0 0 0,-4 5 0 0 0,3-1-5 0 0,-18 2 74 0 0,3 2-69 0 0,-1-3 0 0 0,0 0 0 0 0,0 0-10 0 0,4 0-22 0 0,5 0 64 0 0,2 2-11 0 0,2-1 97 0 0,-4-1-71 0 0,9 7 481 0 0,-9-6-169 0 0,-3-1-304 0 0,-10-5-44 0 0,0 2-12 0 0,8 3-40 0 0,1-1 78 0 0,0 0 0 0 0,-1 0 0 0 0,1 1 1 0 0,1-1-1 0 0,-2 0 0 0 0,1 0 0 0 0,-3-2 0 0 0,3 1-37 0 0,1 1 0 0 0,0 1 0 0 0,0 0 0 0 0,1-1 0 0 0,-2 1 0 0 0,1-1 0 0 0,1 1 0 0 0,-1-1 0 0 0,-1 1 0 0 0,2 0 0 0 0,-1 0 0 0 0,0 0 0 0 0,-2 0 0 0 0,-12-6-152 0 0,14 6 114 0 0,-7-2 23 0 0,27 7 4 0 0,-15-4 11 0 0,11 4 0 0 0,-14-5 27 0 0,1 1 0 0 0,0 0 0 0 0,-1-1 0 0 0,2 1 1 0 0,-2-1-1 0 0,4 0 0 0 0,-3 1-81 0 0,2 4 38 0 0,3-3 16 0 0,-2-1 12 0 0,-3-1 176 0 0,-4 0-134 0 0,-3 2-44 0 0,-2-2-10 0 0,1-2 0 0 0,1 2 15 0 0,2 0 53 0 0,2 0-29 0 0,-9-6 45 0 0,-2-2-74 0 0,7 7-10 0 0,4 1 0 0 0,0 0 0 0 0,0 0 0 0 0,1-1 0 0 0,-1 1 0 0 0,0 0 0 0 0,0-1 0 0 0,1 1 0 0 0,-1-1 0 0 0,0 1 0 0 0,0 0 0 0 0,1 0 0 0 0,-1-1 0 0 0,-1-1 0 0 0,-3-1 0 0 0,4 2 0 0 0,0 1 0 0 0,-1-1 0 0 0,2 0 0 0 0,-2 1 0 0 0,1 0 0 0 0,0-1 0 0 0,-1 1 0 0 0,2 0 0 0 0,-2-1 0 0 0,1 1 0 0 0,-2 0 0 0 0,1-1 0 0 0,2 1 11 0 0,0 0-1 0 0,-1 0 1 0 0,1 0-1 0 0,0 0 1 0 0,0 1-1 0 0,0-1 0 0 0,0 0 1 0 0,0 0-1 0 0,0 0 1 0 0,0-1-1 0 0,-1 1 1 0 0,1 0-1 0 0,0 0 1 0 0,0 0-1 0 0,0 0 0 0 0,-1 0 1 0 0,1 0-1 0 0,0 0 1 0 0,0 0-1 0 0,0 0 1 0 0,-1 0-1 0 0,1 0 1 0 0,0 0-1 0 0,0 0 0 0 0,0 0 1 0 0,0 0-1 0 0,0 0 1 0 0,0 0-1 0 0,0-1 1 0 0,0 1-1 0 0,0 0 1 0 0,0 0-1 0 0,0 0 0 0 0,0-1 1 0 0,0 1-1 0 0,0 0 1 0 0,0 0-1 0 0,0 0 1 0 0,0-1-1 0 0,-1 1 1 0 0,1 0-1 0 0,1 0 23 0 0,-1 0 1 0 0,1 0-1 0 0,-1-1 1 0 0,1 1 0 0 0,0 0-1 0 0,-1-1 1 0 0,0 1-1 0 0,1 0 1 0 0,0 0-1 0 0,0 0 1 0 0,-1 0-1 0 0,0 0 1 0 0,1 0-1 0 0,1 0 1 0 0,3 1 8 0 0,4 1-42 0 0,6 2 0 0 0,-11-2 0 0 0,3 4 0 0 0,-5-4 0 0 0,0 0 0 0 0,10 2 0 0 0,-8-3 0 0 0,8 4 0 0 0,-6-5-21 0 0,-6 0-96 0 0,3 0-69 0 0,7 3-407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28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 2304 0 0,'1'0'268'0'0,"1"0"-610"0"0,-2 0 401 0 0,0 0 0 0 0,0 0 0 0 0,0 0 0 0 0,1 0 1 0 0,-1 1-1 0 0,0-1 0 0 0,0 0 0 0 0,0 0 0 0 0,0 0 0 0 0,0 0 0 0 0,0 0 0 0 0,0 0 0 0 0,0 0 0 0 0,1 0 0 0 0,-1 0 0 0 0,0 0 1 0 0,0 0-1 0 0,0 0 0 0 0,1 0 0 0 0,-1-1 0 0 0,0 1 0 0 0,0 0 0 0 0,0 0 0 0 0,1 0 0 0 0,-1 0 0 0 0,0 0 0 0 0,0 0 1 0 0,0 0-1 0 0,0 0 0 0 0,0-1 0 0 0,0 1 0 0 0,0 0 0 0 0,0 0 0 0 0,0 0 0 0 0,0 0 0 0 0,0 0 0 0 0,0 0 0 0 0,1 0 1 0 0,-1 0-1 0 0,0 0 0 0 0,0-1 0 0 0,0 1 0 0 0,0 0 0 0 0,0 0 0 0 0,0 0 0 0 0,0-1 0 0 0,0 1 0 0 0,0 0 0 0 0,0 0 1 0 0,0 0-1 0 0,0-1 0 0 0,0 1 0 0 0,0 0 0 0 0,0 0 0 0 0,0 0 0 0 0,0 0 0 0 0,0 0 0 0 0,0 0 0 0 0,0 0 0 0 0,-1-1 0 0 0,1 0 83 0 0,-9-10 156 0 0,7 10-535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29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2304 0 0,'0'0'9104'0'0,"3"-8"-7634"0"0,0-6 4171 0 0,8 16-5486 0 0,-5-1-102 0 0,-5-1-39 0 0,1 0 0 0 0,0 1-1 0 0,-1-1 1 0 0,2 1 0 0 0,-2 0-1 0 0,1-1 1 0 0,-1 1 0 0 0,1 0-1 0 0,-1 0 1 0 0,1 0-1 0 0,1 1 1 0 0,-1 0 8 0 0,-1-1-1 0 0,0 0 1 0 0,1 0-1 0 0,-1 0 1 0 0,1 0-1 0 0,0 0 1 0 0,-1 0-1 0 0,3 0 1 0 0,-3-1 63 0 0,0 1-14 0 0,11 5 177 0 0,-8-5 197 0 0,-11-8 276 0 0,-8-7-710 0 0,-5-7 106 0 0,20 19-105 0 0,-1 1 36 0 0,-4-1-25 0 0,4 2 324 0 0,2 1-291 0 0,7 3-46 0 0,-1 2-10 0 0,0-3 0 0 0,1 2 5 0 0,-7-4-13 0 0,0 1 16 0 0,17 4 62 0 0,-17-5 565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30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 2760 0 0,'0'0'8258'0'0,"5"-2"-6948"0"0,22-10 543 0 0,-4 4-1021 0 0,-1 2-357 0 0,1-3-91 0 0,-13 6-246 0 0,1-1 0 0 0,15-7 1 0 0,-18 6-16 0 0,-5 5-114 0 0,8-3 113 0 0,-7 1-101 0 0,-15 5 100 0 0,8-3-113 0 0,1 1 0 0 0,-1-1 1 0 0,1 1-1 0 0,-1-1 0 0 0,-5 3 1 0 0,-8 3 1 0 0,1 2-10 0 0,2-4 54 0 0,2 0-44 0 0,-1-2 1 0 0,7 0 42 0 0,4-1 11 0 0,-2-2 224 0 0,32-10-224 0 0,-16 5-64 0 0,-11 5 0 0 0,0 0 0 0 0,10 0 0 0 0,-9 1-2 0 0,0 0 10 0 0,11-9-91 0 0,-14 9-18 0 0,2-1 0 0 0,-1 1 0 0 0,0-1 0 0 0,1 0 0 0 0,-1 1 0 0 0,1 0 0 0 0,-1-1 0 0 0,1 1 0 0 0,-1-1 0 0 0,1 1 0 0 0,1 0 0 0 0,-3 0-505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3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20 296 5064 0 0,'-3'-6'450'0'0,"3"5"-249"0"0,0-1 0 0 0,0-1-1 0 0,0 1 1 0 0,0 0-1 0 0,0 0 1 0 0,0 0-1 0 0,1 0 1 0 0,-1 0 0 0 0,1-1-1 0 0,0 2 1 0 0,-1-1-1 0 0,1 0 1 0 0,0 0-1 0 0,2-3 1 0 0,1-3 3399 0 0,12-14-1 0 0,-14 19-3238 0 0,13-14 1822 0 0,27-28 0 0 0,-25 27-1517 0 0,-12 12-344 0 0,1 1-1 0 0,11-10 0 0 0,5 0-95 0 0,0 0 0 0 0,0 1 0 0 0,47-19 0 0 0,-67 32-220 0 0,-1 0 7 0 0,-1 1-1 0 0,0-1 1 0 0,1 1-1 0 0,-1 0 1 0 0,1 0 0 0 0,0 0-1 0 0,-1 0 1 0 0,1 0-1 0 0,-1 0 1 0 0,1-1-1 0 0,0 1 1 0 0,-1 0-1 0 0,0 0 1 0 0,1 0 0 0 0,0 0-1 0 0,0 1 1 0 0,0-1-1 0 0,-2 0 4 0 0,1 0-1 0 0,-1 1 0 0 0,0-1 1 0 0,0 1-1 0 0,1 0 0 0 0,-1-1 1 0 0,1 1-1 0 0,-1-1 0 0 0,0 1 0 0 0,1 1 1 0 0,-3 0 6 0 0,-61 54-29 0 0,15-15-129 0 0,-2 5 120 0 0,46-42 16 0 0,-1 2 0 0 0,1-3 0 0 0,-8 6 0 0 0,-10 7 0 0 0,-29 19 111 0 0,46-31-70 0 0,1-1-9 0 0,4-3 178 0 0,2-1-152 0 0,96-68 33 0 0,-11 7-98 0 0,-86 61 7 0 0,20-11 4 0 0,0-1 0 0 0,30-13 0 0 0,-45 25 21 0 0,-4 0-6 0 0,2 0 0 0 0,-2 0-1 0 0,1 0 1 0 0,0 0 0 0 0,0 0-1 0 0,0-1 1 0 0,-1 1 0 0 0,1-1 0 0 0,1-1-1 0 0,-53 39-18 0 0,28-21-72 0 0,16-11 52 0 0,0 0 0 0 0,0 0 0 0 0,-5 6 0 0 0,-9 9-1 0 0,0-1 0 0 0,-28 17-1 0 0,24-17 23 0 0,15-10 12 0 0,0-1 0 0 0,-2 0 0 0 0,-13 7 1 0 0,14-8 12 0 0,7-5-11 0 0,1 0 0 0 0,1 0 1 0 0,-2 1-1 0 0,1-2 0 0 0,0 1 0 0 0,0 0 0 0 0,-1 0 0 0 0,1-1 1 0 0,-1 0-1 0 0,-3 1 0 0 0,11-8 125 0 0,81-89-127 0 0,23-19-13 0 0,-84 94 10 0 0,-17 15 8 0 0,-1 0 0 0 0,11-13 0 0 0,-16 18-17 0 0,-1-2-3 0 0,-1-6 14 0 0,0 9-9 0 0,-1 0 0 0 0,1 0 0 0 0,0-1 0 0 0,-1 1 0 0 0,0 0 0 0 0,1 0-1 0 0,-1 0 1 0 0,1-1 0 0 0,0 1 0 0 0,-1 0 0 0 0,0 0 0 0 0,1 0 0 0 0,-1 0 0 0 0,1 0 0 0 0,0 0 0 0 0,-1 1 0 0 0,-1-1 0 0 0,2 0-3 0 0,-9 2-32 0 0,0 0 1 0 0,0 1-1 0 0,-1 0 0 0 0,2 1 0 0 0,-1 0 0 0 0,0 0 0 0 0,-15 11 0 0 0,-6 3-49 0 0,-42 21 17 0 0,30-12 64 0 0,38-24 0 0 0,-6 1 0 0 0,15-4-10 0 0,7-2-40 0 0,33-15 38 0 0,-43 16 12 0 0,-1 0 0 0 0,2 0 0 0 0,-2 0 0 0 0,1 1 0 0 0,0-1 0 0 0,0 0 0 0 0,4 1 0 0 0,14-6 0 0 0,-18 4-2 0 0,0 1 3 0 0,16 1 11 0 0,-18 0-10 0 0,0 0-1 0 0,0 0 1 0 0,0 0 0 0 0,0 0-1 0 0,1 1 1 0 0,-1-1 0 0 0,0 0-1 0 0,0 0 1 0 0,0 1-1 0 0,0-1 1 0 0,0 0 0 0 0,0 0-1 0 0,0 1 1 0 0,0-1 0 0 0,1 0-1 0 0,-1 0 1 0 0,0 0 0 0 0,0 0-1 0 0,0 0 1 0 0,0 1 0 0 0,0-1-1 0 0,-1 0 1 0 0,1 0 0 0 0,0 1-1 0 0,0-1 1 0 0,0 0 0 0 0,0 0-1 0 0,0 1 1 0 0,0-1 0 0 0,0 0-1 0 0,0 0 1 0 0,-1 0-1 0 0,1 0 1 0 0,0 0 0 0 0,-3 8-7 0 0,-5 1 5 0 0,8-9 1 0 0,0 0-1 0 0,0 0 0 0 0,0 1 0 0 0,-1-1 1 0 0,1 0-1 0 0,0 0 0 0 0,0 0 0 0 0,0 0 0 0 0,0 0 1 0 0,0 0-1 0 0,-1 0 0 0 0,1 0 0 0 0,0 0 1 0 0,0 0-1 0 0,0 1 0 0 0,0-1 0 0 0,0 0 1 0 0,0 0-1 0 0,0 1 0 0 0,0-1 0 0 0,0 0 0 0 0,0 0 1 0 0,0 0-1 0 0,0 1 0 0 0,0-1 0 0 0,0 0 1 0 0,0 0-1 0 0,0 0 0 0 0,1 8 57 0 0,-8-17 61 0 0,7 6-108 0 0,-1 0 1 0 0,1 0 0 0 0,-1 0-1 0 0,1 0 1 0 0,0-1 0 0 0,0 1-1 0 0,1 0 1 0 0,-1 0 0 0 0,1 0-1 0 0,-1 0 1 0 0,3-6 0 0 0,-2 7-10 0 0,0 0 0 0 0,0-1 0 0 0,0 1 0 0 0,-1 0 0 0 0,1 0 0 0 0,0-1 0 0 0,-1 1 0 0 0,0 0 0 0 0,0-3 0 0 0,0 5-1 0 0,0 0 0 0 0,0 0 0 0 0,0 0 0 0 0,1-1 0 0 0,-1 1 0 0 0,0 0 0 0 0,0 0 0 0 0,0 0 0 0 0,1 0 0 0 0,-1 0 0 0 0,0 0 0 0 0,0 0 0 0 0,0 0 0 0 0,1 0 0 0 0,-1 0 0 0 0,0 0 0 0 0,0 0 0 0 0,0 0 0 0 0,0 1 0 0 0,0-1 0 0 0,0 0 0 0 0,0 0 0 0 0,0 0 0 0 0,0 0 0 0 0,0 0 0 0 0,1 0 0 0 0,-1 0 0 0 0,0 0 0 0 0,0 0 0 0 0,0 0 0 0 0,0 0 0 0 0,0 0 0 0 0,1 0 0 0 0,-1 0 0 0 0,0 0 0 0 0,0 1 0 0 0,0-1 0 0 0,0 0 0 0 0,0 0 0 0 0,0 0 0 0 0,0 1 0 0 0,0-1 0 0 0,6 7 0 0 0,-5-4 0 0 0,-1 0 0 0 0,1 0 0 0 0,0 0 0 0 0,0 0 0 0 0,-1 1 0 0 0,0-1 0 0 0,0 0 0 0 0,0 4 0 0 0,-5 27 0 0 0,3-21 0 0 0,-6 28 0 0 0,-1 4 0 0 0,7-40 0 0 0,1 0 0 0 0,0 0 0 0 0,0 0 0 0 0,-1-1 0 0 0,-3 9 0 0 0,4-6 0 0 0,1 0 11 0 0,0-6 113 0 0,0-9-5 0 0,5-7-60 0 0,-3 11-43 0 0,-1 1 0 0 0,1-1 0 0 0,-2 1-1 0 0,3-6 1 0 0,1-12 8 0 0,-3 16-14 0 0,0 0 0 0 0,1 0 0 0 0,-1-10 0 0 0,-1 9-10 0 0,1 0 0 0 0,1 0 0 0 0,-2 0 0 0 0,4-7 0 0 0,2-10 0 0 0,-6 20 0 0 0,0 4 1 0 0,10-22-12 0 0,-1 38-43 0 0,-11 16 54 0 0,4-17-10 0 0,-1-1-1 0 0,-1 1 0 0 0,0 0 1 0 0,-1-1-1 0 0,-4 22 0 0 0,1-19 11 0 0,-1 7 0 0 0,2-19 0 0 0,2 0 0 0 0,0 1 0 0 0,0-1 0 0 0,0 10 0 0 0,-2 13 0 0 0,2-26 1 0 0,0 2-3 0 0,2 20 14 0 0,-1-24 41 0 0,3-12 11 0 0,5-14-64 0 0,7-48 0 0 0,-4 25 0 0 0,-2 15 0 0 0,1 15-53 0 0,-11 29 19 0 0,-1 0 0 0 0,1 0 1 0 0,-1 0-1 0 0,-1-1 0 0 0,-5 18 0 0 0,6-16 34 0 0,2-11-4 0 0,0 0-1 0 0,-1 1 1 0 0,1-1-1 0 0,0 0 1 0 0,0 1-1 0 0,-1-2 1 0 0,1 2 0 0 0,0-1-1 0 0,0 0 1 0 0,-1 0-1 0 0,-1 2 1 0 0,1-2 3 0 0,0 0 1 0 0,0 0-1 0 0,1 0 0 0 0,-1 1 1 0 0,0-1-1 0 0,0 0 1 0 0,1 0-1 0 0,0 0 0 0 0,-1 1 1 0 0,0-1-1 0 0,1 0 0 0 0,-1 1 1 0 0,1-1-1 0 0,0 1 1 0 0,0-1-1 0 0,0 2 0 0 0,0 6 12 0 0,-3-4 46 0 0,3-5 2 0 0,0 0-62 0 0,0-1 0 0 0,0 0 1 0 0,0 0-1 0 0,0 1 0 0 0,0 0 1 0 0,0-1-1 0 0,0 0 0 0 0,0 0 0 0 0,0 1 1 0 0,1-1-1 0 0,-1 0 0 0 0,1 0 0 0 0,0 0 0 0 0,1-12 1 0 0,-2 9 11 0 0,0 1 0 0 0,1 0 1 0 0,-1-1-1 0 0,1 1 0 0 0,1-5 1 0 0,1 4-16 0 0,-3 2-70 0 0,0 4-53 0 0,-16 41 169 0 0,11-28-179 0 0,5-12 136 0 0,-1 0 1 0 0,-1 0-1 0 0,1 0 1 0 0,0 0 0 0 0,-1 0-1 0 0,-2 3 1 0 0,0 0 12 0 0,1-1 1 0 0,1-1-1 0 0,-4 9 0 0 0,-5 10-139 0 0,9-17 183 0 0,2-5-47 0 0,0 0-1 0 0,0 0 1 0 0,0-1 0 0 0,0 2-1 0 0,0-1 1 0 0,-1-1-1 0 0,1 1 1 0 0,-1 0 0 0 0,1 0-1 0 0,-1-1 1 0 0,1 1 0 0 0,-1 0-1 0 0,1 0 1 0 0,-1-1-1 0 0,0 1 1 0 0,1 0 0 0 0,-1 0-1 0 0,0-1 1 0 0,-1 1 0 0 0,2 0-11 0 0,0-1 0 0 0,0 0 1 0 0,-1 0-1 0 0,1 1 0 0 0,0-1 1 0 0,0 0-1 0 0,0 0 0 0 0,0 0 1 0 0,-1 0-1 0 0,1 0 0 0 0,0 1 1 0 0,0-1-1 0 0,0 0 1 0 0,0 1-1 0 0,0-1 0 0 0,0 0 1 0 0,0 1-1 0 0,0-1 0 0 0,0 0 1 0 0,0 0-1 0 0,0 0 0 0 0,0 1 1 0 0,0 2-325 0 0,5-5 334 0 0,0 0 0 0 0,0-1 0 0 0,1 0 0 0 0,-2 0 0 0 0,1 0 0 0 0,6-6 0 0 0,-10 8-7 0 0,1-1 0 0 0,-1 1 0 0 0,1-1 0 0 0,-1 1 0 0 0,1-1-1 0 0,-1 1 1 0 0,0-1 0 0 0,3-2 0 0 0,6-11-53 0 0,-7 11 54 0 0,0 0-1 0 0,1 1 1 0 0,-1 0 0 0 0,5-3-1 0 0,4-6 14 0 0,-9 12-16 0 0,-1-2-1 0 0,0 1 1 0 0,0 0 0 0 0,1-1-1 0 0,3 0 1 0 0,-5 2 178 0 0,-1 0-326 0 0,0 0 147 0 0,0 0 1 0 0,0 1 0 0 0,0-1 0 0 0,0 0 0 0 0,0 0 0 0 0,0 1 0 0 0,0-1 0 0 0,-1 0 0 0 0,1 0 0 0 0,0 0 0 0 0,0 0-1 0 0,0 0 1 0 0,0 0 0 0 0,0 0 0 0 0,0 0 0 0 0,0 1 0 0 0,0-1 0 0 0,0 0 0 0 0,0 0 0 0 0,0 0 0 0 0,0 0 0 0 0,-1 0-1 0 0,1 1 1 0 0,0-1 0 0 0,0 0 0 0 0,0 0 0 0 0,-1 0 0 0 0,1 0 14 0 0,-1 1-1 0 0,1-1 1 0 0,0 0 0 0 0,0 0 0 0 0,0 0-1 0 0,-1 0 1 0 0,1 0 0 0 0,0 1 0 0 0,-1-1-1 0 0,1 0 1 0 0,0 1 0 0 0,-1-1 0 0 0,1 0-1 0 0,0 1 1 0 0,0-1 0 0 0,0 0 0 0 0,0 0-1 0 0,0 1 1 0 0,0 0 0 0 0,-12 21-168 0 0,7-14 203 0 0,0-1 0 0 0,0 1 0 0 0,-1-1 0 0 0,-8 8 0 0 0,4-3-70 0 0,0 1 24 0 0,9-11 0 0 0,0-2 0 0 0,1 1 0 0 0,0 0 0 0 0,-1 0 0 0 0,0 0 0 0 0,0 0 0 0 0,1 0 0 0 0,-2-1 0 0 0,0 3 0 0 0,-3 0 0 0 0,-1 6-10 0 0,6-9-49 0 0,-2 6-81 0 0,40-36 255 0 0,-15 6-27 0 0,-1 8-167 0 0,-22 14-44 0 0,9-2 401 0 0,-18 17-268 0 0,5-7-10 0 0,-19 15-73 0 0,17-13 18 0 0,-23 20-329 0 0,20-22 486 0 0,8-6 254 0 0,2 0-982 0 0,1-1 628 0 0,-1 0 1 0 0,1 0-1 0 0,-1 1 0 0 0,0-2 0 0 0,0 1 0 0 0,0 0 0 0 0,1 0 0 0 0,0-2 0 0 0,4-3-5 0 0,-5 5 3 0 0,-1 1 0 0 0,2-1 0 0 0,-1-1 0 0 0,-1 2 0 0 0,1-1 0 0 0,0 0 0 0 0,0 0 0 0 0,-1 0 0 0 0,2-3 0 0 0,3 0 0 0 0,3 0 0 0 0,-5-1-21 0 0,-3 5 15 0 0,0 0-1 0 0,0 0 1 0 0,0 0-1 0 0,0-1 1 0 0,0 1 0 0 0,0 0-1 0 0,0-1 1 0 0,1 1-1 0 0,-1 0 1 0 0,0 0 0 0 0,0-1-1 0 0,0 1 1 0 0,1 0 0 0 0,-1 0-1 0 0,0 0 1 0 0,0 0-1 0 0,0 0 1 0 0,1 0 0 0 0,-1 0-1 0 0,0-1 1 0 0,0 1-1 0 0,0 0 1 0 0,0 0 0 0 0,0 0-1 0 0,1 0 1 0 0,8-5-97 0 0,-4 2 198 0 0,-5 1-75 0 0,1 1-1 0 0,0 1 1 0 0,0-1-1 0 0,0 0 1 0 0,1 0-1 0 0,-2 1 1 0 0,2-1-1 0 0,-1 0 1 0 0,2 0-1 0 0,-3-1-19 0 0,-7 12 0 0 0,-31 33 0 0 0,12-8-64 0 0,22-31 64 0 0,3-4 0 0 0,3-4 0 0 0,6-2 0 0 0,-5 5 0 0 0,-2 0 0 0 0,1-1 0 0 0,1 1 0 0 0,-2-1 0 0 0,1 1 0 0 0,0-1 0 0 0,-1 1 0 0 0,1-2 0 0 0,-1 2 0 0 0,1-1 0 0 0,2-4 0 0 0,-3 3 0 0 0,4-2 0 0 0,8-6 0 0 0,-8 7 0 0 0,1 1 0 0 0,-5 4 0 0 0,-3 3 0 0 0,2-4 0 0 0,0 0 0 0 0,-16 15 0 0 0,5-1 0 0 0,-11 11 0 0 0,17-21 0 0 0,3-2 0 0 0,7-4 0 0 0,20-20 0 0 0,-21 19 0 0 0,4-3-42 0 0,19-9 1 0 0,-21 11 43 0 0,-6 3-83 0 0,-19 18 75 0 0,6-3 11 0 0,10-11-25 0 0,0 0 1 0 0,0 0 0 0 0,0 0 0 0 0,-4 2-1 0 0,-2 3-35 0 0,-5 8 170 0 0,13-14-131 0 0,6-5 16 0 0,5-7 0 0 0,1-2 0 0 0,-7 7 0 0 0,-1 1 0 0 0,2 0 0 0 0,-1 0 0 0 0,0 0 0 0 0,6-3 0 0 0,-6 3 0 0 0,1 2-14 0 0,-5 2 12 0 0,0 0-1 0 0,0 0 1 0 0,0 0 0 0 0,0 0 0 0 0,0 0 0 0 0,0 0 0 0 0,0 0 0 0 0,0 0 0 0 0,0 0 0 0 0,0 0 0 0 0,0 0-1 0 0,0 0 1 0 0,0 0 0 0 0,0 0 0 0 0,0 0 0 0 0,0 0 0 0 0,0 0 0 0 0,0 0 0 0 0,0 0 0 0 0,0 0 0 0 0,0 0 0 0 0,0 0-1 0 0,0 0 1 0 0,0 0 0 0 0,0 0 0 0 0,0 0 0 0 0,1 0 0 0 0,-2 2 0 0 0,0-1 1 0 0,0 1-1 0 0,0-2 0 0 0,0 2 1 0 0,0-1-1 0 0,0 0 0 0 0,0 0 1 0 0,0 0-1 0 0,0 0 0 0 0,-3 1 1 0 0,3-1 1 0 0,0 1 0 0 0,-1-2 1 0 0,1 2-1 0 0,0-1 0 0 0,0 0 0 0 0,0 1 1 0 0,-1-2-1 0 0,2 2 0 0 0,-1-1 0 0 0,0 1 1 0 0,0-1-1 0 0,-1 4 0 0 0,-1-1 0 0 0,1-1 0 0 0,-1 0 0 0 0,0 0 0 0 0,0 0 0 0 0,-6 5 0 0 0,4-4 0 0 0,1 2 0 0 0,3-3 0 0 0,12-12 0 0 0,3-3 11 0 0,-35 27 33 0 0,8 0-59 0 0,0 2 15 0 0,10-15 14 0 0,1-1 39 0 0,-8 3-78 0 0,6-5-14 0 0,2 2 82 0 0,0 1-33 0 0,-1 2-10 0 0,0-1 0 0 0,2 2 0 0 0,-1 0 0 0 0,-2 12 0 0 0,2-9-16 0 0,0 0 0 0 0,1 0 0 0 0,0 15 0 0 0,1 114-48 0 0,3-97 64 0 0,0-2 0 0 0,1 2 0 0 0,-4-33 0 0 0,1-1 0 0 0,0 1 0 0 0,2 8 0 0 0,-2-9 0 0 0,1 1 0 0 0,-2-1 0 0 0,2 8 0 0 0,-1-1 0 0 0,-1 0 0 0 0,6 20 0 0 0,-1-7 0 0 0,-1-1-26 0 0,-1 34-1 0 0,0-9-48 0 0,0-16 163 0 0,0-27-77 0 0,-3-7-10 0 0,0 0-1 0 0,0 0 1 0 0,0 0 0 0 0,0 1-1 0 0,0-1 1 0 0,0 0-1 0 0,0 0 1 0 0,0 0 0 0 0,0 0-1 0 0,0 0 1 0 0,0 0 0 0 0,1 0-1 0 0,-1 0 1 0 0,0 0 0 0 0,0 0-1 0 0,0 0 1 0 0,0 0 0 0 0,0 0-1 0 0,0 0 1 0 0,1 0-1 0 0,-1 0 1 0 0,0 0 0 0 0,0 0-1 0 0,0 0 1 0 0,0 0 0 0 0,0 0-1 0 0,0-1 1 0 0,1 1 0 0 0,-1 0-1 0 0,0 0 1 0 0,0 0 0 0 0,0 0-1 0 0,0 0 1 0 0,0 0-1 0 0,0 0 1 0 0,0 0 0 0 0,0 0-1 0 0,0 0 1 0 0,0 0 0 0 0,0 0-1 0 0,0 0 1 0 0,0 0 0 0 0,0 0-1 0 0,0 0 1 0 0,0 0 0 0 0,0 0-1 0 0,0-1 1 0 0,0 1-1 0 0,0 0 1 0 0,0 0 0 0 0,0 0-1 0 0,0 0 1 0 0,0-1 0 0 0,3-3 17 0 0,0-6-20 0 0,-2 8 3 0 0,0 2 1 0 0,-1-2-1 0 0,1 1 1 0 0,-1 0-1 0 0,0-1 1 0 0,0 2-1 0 0,1-2 1 0 0,-1-2-1 0 0,6-41 106 0 0,-2-111 175 0 0,-7 124-164 0 0,1 25-95 0 0,2 1 0 0 0,-1 0 0 0 0,1-1 0 0 0,-1 0 0 0 0,3-8 0 0 0,-1-13-151 0 0,0 22 156 0 0,0-1 0 0 0,-1 0 0 0 0,-1-10 0 0 0,0-16 86 0 0,1 34 28 0 0,-1 3-129 0 0,-1 1 0 0 0,1-1 0 0 0,0 1 0 0 0,0-1 0 0 0,0 1 0 0 0,1-1 0 0 0,0 1 0 0 0,0-1 0 0 0,0 8-1 0 0,1 5-155 0 0,4 57-299 0 0,-2-57 443 0 0,-1-14-4 0 0,-1 0 0 0 0,-1 0 0 0 0,1 0 0 0 0,0 1 0 0 0,0 3 0 0 0,-1 11-118 0 0,2 0-1 0 0,5 24 1 0 0,-6-33 361 0 0,1-1 266 0 0,-2-8-343 0 0,3-3-163 0 0,-2 1-18 0 0,-1-1-1 0 0,1 2 1 0 0,0-1-1 0 0,-1-1 1 0 0,0 2-1 0 0,0-1 0 0 0,0-1 1 0 0,0 1-1 0 0,0 1 1 0 0,0-2-1 0 0,0 1 1 0 0,-1-2-1 0 0,-1-16-84 0 0,4 13 103 0 0,-1 4 0 0 0,-1 2 0 0 0,0-1 0 0 0,0-1 0 0 0,0 1 0 0 0,0 0 0 0 0,0 0 0 0 0,0-4 0 0 0,-3-3 0 0 0,2 1 0 0 0,0 0 0 0 0,0-16 0 0 0,-1-5 82 0 0,-4-27-1 0 0,2 20-60 0 0,1-7-85 0 0,2 22 64 0 0,2 15 6 0 0,-1 6 3 0 0,3 7-12 0 0,5 103-33 0 0,-4-71 96 0 0,-2-19 50 0 0,2 44-16 0 0,-2-5-98 0 0,-3 51-304 0 0,0-30 291 0 0,-2 12 18 0 0,3-34-1 0 0,0-34 0 0 0,-3 27 0 0 0,0 24 121 0 0,3-68-84 0 0,0-6 29 0 0,0-2-58 0 0,1 0-1 0 0,-1-1 0 0 0,1 1 0 0 0,-1 0 1 0 0,0-1-1 0 0,1 2 0 0 0,-1-2 0 0 0,0 1 1 0 0,0 0-1 0 0,0-2 0 0 0,0-47-9 0 0,0-2-35 0 0,-6-69 0 0 0,1 75 135 0 0,0-8-72 0 0,1 22-25 0 0,4 23-13 0 0,-1 0 0 0 0,0 0-1 0 0,-1 0 1 0 0,-3-10 0 0 0,2 7-47 0 0,3 10 63 0 0,0 1 0 0 0,0 0 0 0 0,0-1 0 0 0,-1 1 0 0 0,1-1 0 0 0,0 2-1 0 0,0-2 1 0 0,-2-1 0 0 0,2 2 64 0 0,0 3-14 0 0,-2 28-184 0 0,1-17 35 0 0,1 20 0 0 0,5 81 16 0 0,2 31 72 0 0,0 69 7 0 0,-8-153 0 0 0,0 71 408 0 0,1-129-348 0 0,1 9 120 0 0,6-38 35 0 0,-5-68 5 0 0,-2 64-215 0 0,-15-210-5 0 0,2 171 0 0 0,4 32 0 0 0,7 23-10 0 0,-2 11-44 0 0,3 13-23 0 0,5 43-76 0 0,-1-20 71 0 0,9 56-6 0 0,0 5 64 0 0,2 53-24 0 0,-10-104 48 0 0,-2-31 0 0 0,-1-1 0 0 0,-1 1 0 0 0,0 23 0 0 0,-4 23 106 0 0,-1 5 34 0 0,5-57-119 0 0,0-4 32 0 0,-1-4 13 0 0,-1-6-44 0 0,0 0 0 0 0,1 0 0 0 0,0-1 1 0 0,0-14-1 0 0,5-36 116 0 0,-1 21-101 0 0,-2-89-161 0 0,1 25 0 0 0,-3-23 66 0 0,0 43-1292 0 0,13 87 806 0 0,-6 0 376 0 0,-6-4-4 0 0,2-1-757 0 0,-1 0 901 0 0,-1 0 1 0 0,1 0-1 0 0,0 0 0 0 0,0 0 0 0 0,-1 0 0 0 0,1-1 0 0 0,0 1 0 0 0,1 0 0 0 0,0-1 18 0 0,-2-1 0 0 0,2 1-1 0 0,-1-1 1 0 0,0 1 0 0 0,0-1-1 0 0,0 1 1 0 0,-1-1 0 0 0,1 1-1 0 0,0-1 1 0 0,0 0-1 0 0,-1 1 1 0 0,0-1 0 0 0,1 1-1 0 0,-1-2 1 0 0,0 2 0 0 0,1-4-1 0 0,-2 3 9 0 0,1 0-1 0 0,0 0 0 0 0,0-1 0 0 0,0 1 0 0 0,1 0 1 0 0,-1 0-1 0 0,1-1 0 0 0,-1-1 0 0 0,3-13-44 0 0,-6-57 863 0 0,-1 54-556 0 0,3 17-261 0 0,0-1 1 0 0,1 0-1 0 0,-1 1 0 0 0,0-6 0 0 0,-1-53 377 0 0,0 47-231 0 0,2 14-128 0 0,-1-1-1 0 0,1 1 1 0 0,-1-1-1 0 0,1 1 1 0 0,0-2-1 0 0,0 2 1 0 0,0-1-1 0 0,1-2 1 0 0,0-7 69 0 0,0-1-2 0 0,1 11-85 0 0,-8-13 17 0 0,4 5 26 0 0,0 1-1 0 0,0-1 1 0 0,1 1-1 0 0,-1-1 1 0 0,2 0-1 0 0,0-16 1 0 0,0 0 154 0 0,0 24-219 0 0,0-1 0 0 0,0 1 0 0 0,0-1 0 0 0,-1 0 1 0 0,0 1-1 0 0,0-1 0 0 0,1 1 0 0 0,-1-1 0 0 0,-1-2 1 0 0,2 2-60 0 0,3-2 68 0 0,-3 4 14 0 0,0 0 0 0 0,0 0-1 0 0,0 0 1 0 0,0 0 0 0 0,0 0 0 0 0,0-1 0 0 0,0 1 0 0 0,1 0 0 0 0,-1 0-1 0 0,0 0 1 0 0,0 0 0 0 0,0 0 0 0 0,0 0 0 0 0,0-1 0 0 0,0 1 0 0 0,0 0 0 0 0,0 0-1 0 0,0 0 1 0 0,0 0 0 0 0,0 0 0 0 0,0 0 0 0 0,0-1 0 0 0,0 1 0 0 0,0 0 0 0 0,0 0-1 0 0,0 0 1 0 0,0 0 0 0 0,0 0 0 0 0,0 0 0 0 0,0 0 0 0 0,0 0 0 0 0,0 0 0 0 0,0 0-1 0 0,0 0 1 0 0,-1 0 0 0 0,1-1 0 0 0,-3-9 3 0 0,1-9 231 0 0,1 13-140 0 0,0-7-213 0 0,-1 8 17 0 0,2 5 93 0 0,0-1 142 0 0,0 1-130 0 0,0-1 0 0 0,0 0 0 0 0,0 1 0 0 0,0 0-1 0 0,0-1 1 0 0,0 0 0 0 0,0 0 0 0 0,-1 1 0 0 0,1 0 0 0 0,0-1 0 0 0,0 1 0 0 0,-1-1 0 0 0,1 0-1 0 0,-1 1 1 0 0,1-1-3 0 0,0-1 0 0 0,-1 2 0 0 0,1-1 0 0 0,-1-1 0 0 0,1 2 0 0 0,0-2-1 0 0,-1 1 1 0 0,1 1 0 0 0,0-2 0 0 0,0 1 0 0 0,0 0 0 0 0,0 0 0 0 0,0 0 0 0 0,0 0 0 0 0,1 0-1 0 0,0-2 1 0 0,-1-3 0 0 0,-1 6 0 0 0,1-1 0 0 0,0 1 0 0 0,0 0 0 0 0,0 0 0 0 0,0-1 0 0 0,0 1 0 0 0,-1 0 0 0 0,1-1 0 0 0,0 1 0 0 0,0-1 0 0 0,0 1 0 0 0,0 0 0 0 0,0 0 0 0 0,0-1 0 0 0,1 1 0 0 0,-1-1 0 0 0,0 1 0 0 0,0 0 0 0 0,0-1 0 0 0,0 1 0 0 0,0 0 0 0 0,1 0 0 0 0,-1-1 0 0 0,0 1 0 0 0,1-1 0 0 0,-1-1 3 0 0,0-1 28 0 0,-3-7 10 0 0,5-9 12 0 0,-2 7-53 0 0,1 9 0 0 0,0-2 0 0 0,-2-2 34 0 0,0 7-56 0 0,2-3 394 0 0,-1 3-431 0 0,0-1 63 0 0,0 1 1 0 0,0 0 0 0 0,0 0-1 0 0,0 0 1 0 0,0 0-1 0 0,0-1 1 0 0,0 1 0 0 0,1 0-1 0 0,-1 0 1 0 0,0 0-1 0 0,0-1 1 0 0,0 1 0 0 0,0 0-1 0 0,0 0 1 0 0,0 0-1 0 0,0 0 1 0 0,0 0 0 0 0,0 0-1 0 0,0-1 1 0 0,0 1-1 0 0,0 0 1 0 0,0 0 0 0 0,0-1-1 0 0,0 1 1 0 0,0 0 0 0 0,0 0-1 0 0,0 0 1 0 0,0-1-1 0 0,0 1 1 0 0,0 0 0 0 0,-1 0-1 0 0,1 0 1 0 0,0 0-1 0 0,0 0 1 0 0,0 0 0 0 0,0 0-1 0 0,0 0 1 0 0,0-1-1 0 0,0 1 1 0 0,0 0 0 0 0,-1-1-120 0 0,0-1-88 0 0,0 1 164 0 0,1-12 26 0 0,0 12 12 0 0,0 1 1 0 0,0 0 1 0 0,0-1-1 0 0,0 1 1 0 0,0 0-1 0 0,0-1 1 0 0,0 1-1 0 0,1 0 1 0 0,-1 0-1 0 0,0 0 1 0 0,0-1-1 0 0,0 1 1 0 0,0-1-1 0 0,0 1 1 0 0,0 0-1 0 0,0-1 1 0 0,0 1-1 0 0,-1 0 1 0 0,1 0-1 0 0,0 0 1 0 0,0-1-1 0 0,0 1 1 0 0,0 0 0 0 0,0-1-1 0 0,0 1 1 0 0,0-1-1 0 0,0 1 1 0 0,0 0-1 0 0,-1 0 1 0 0,1-1 4 0 0,-2-1 36 0 0,-2 0-87 0 0,3 1 454 0 0,1 1-808 0 0,-2-3 378 0 0,-1 2 22 0 0,2-4 0 0 0,-2 0 0 0 0,0 1 0 0 0,2 2 0 0 0,-2-2 0 0 0,-3 2-1 0 0,4 3-1 0 0,0-4 13 0 0,0 0-5 0 0,2 2 402 0 0,0 0-808 0 0,3-4 378 0 0,0 1 22 0 0,-3 1 14 0 0,0 2 300 0 0,1 0-207 0 0,4-3-99 0 0,-4 3 35 0 0,-2 0-30 0 0,-2 0 8 0 0,0-2-33 0 0,3 3-54 0 0,-1-1-92 0 0,0 0 133 0 0,0-6-116 0 0,-2-1 457 0 0,3 7-431 0 0,0 0-118 0 0,-1-3 211 0 0,-1 1 36 0 0,1 3 336 0 0,1-1-286 0 0,-3-3-72 0 0,3 3-88 0 0,0 0-133 0 0,0 1 237 0 0,0 0 1 0 0,0 0 0 0 0,0 0-1 0 0,0-1 1 0 0,0 1 0 0 0,1 0-1 0 0,-1-1 1 0 0,0 1 0 0 0,0 0-1 0 0,0-1 1 0 0,0 1 0 0 0,0 0-1 0 0,0 0 1 0 0,-1 0 0 0 0,1 0-1 0 0,0-1 1 0 0,0 1 0 0 0,0 0-1 0 0,0-1 1 0 0,0 1 0 0 0,0 0-1 0 0,0 0 1 0 0,-1-1 0 0 0,1 1 0 0 0,0 0-1 0 0,0 0 1 0 0,0 0 0 0 0,-1 0-1 0 0,1 0 1 0 0,0 0 0 0 0,0-1-1 0 0,0 1 1 0 0,0 0 0 0 0,0 0-1 0 0,-1 0 1 0 0,1-1 0 0 0,-1 1-1 0 0,-4-3 8 0 0,4 3 60 0 0,0-4-28 0 0,1-1 0 0 0,0 1 0 0 0,-4-10 0 0 0,3 10-13 0 0,0 0 0 0 0,0 0 0 0 0,-1-9 0 0 0,-1-23-601 0 0,1 24 30 0 0,1-3-722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4T04:57:41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38 110 1840 0 0,'0'0'13832'0'0,"-6"-11"-12950"0"0,5 10-826 0 0,1 0 1 0 0,-1 0-1 0 0,0 1 0 0 0,1-1 1 0 0,0 0-1 0 0,-1 0 0 0 0,0 1 0 0 0,1-2 1 0 0,-1 1-1 0 0,1 1 0 0 0,0-1 1 0 0,0 0-1 0 0,0 0 0 0 0,0 0 0 0 0,0 0 1 0 0,0 0-1 0 0,-1 0 0 0 0,2-1 0 0 0,-2 2-4 0 0,1-1 0 0 0,-1 1 0 0 0,1-1 0 0 0,0 0 0 0 0,-1 1-1 0 0,1 0 1 0 0,0 0 0 0 0,0-1 0 0 0,-1 1 0 0 0,0-1-1 0 0,1 1 1 0 0,-1-1 0 0 0,1 1 0 0 0,0 0 0 0 0,-1 0 0 0 0,0 0-1 0 0,0-1 1 0 0,-2-1 127 0 0,-3-4 103 0 0,3 4 107 0 0,4 8 52 0 0,2 0-441 0 0,-2-4 0 0 0,0 0 0 0 0,-1-1 0 0 0,1 2 0 0 0,-1-1 0 0 0,1-1 0 0 0,0 5 0 0 0,2 3 0 0 0,-1-7 0 0 0,-2-2 0 0 0,1 1 0 0 0,-1-1 0 0 0,0 0 0 0 0,0 1 0 0 0,1 0 0 0 0,-1 0 0 0 0,1-1 0 0 0,-1 0 0 0 0,1 1 0 0 0,-1 0 0 0 0,0 0 0 0 0,0-1 0 0 0,0 0 0 0 0,0 1 0 0 0,0 0 0 0 0,0 0 0 0 0,0-1 0 0 0,0 2 0 0 0,3 5 0 0 0,2 0 0 0 0,-3-1 0 0 0,0 1 11 0 0,-1-6 138 0 0,0 0-58 0 0,3 2 872 0 0,-2-6-584 0 0,-2-10-385 0 0,-1 6 171 0 0,-3-4 99 0 0,-2-28-61 0 0,6 35-144 0 0,0 1-38 0 0,1-2 150 0 0,2 11 19 0 0,3 6-130 0 0,-3-4-60 0 0,-1 2-2 0 0,1-1 13 0 0,-2-8-9 0 0,0 0 115 0 0,-5-7 1 0 0,1 1-97 0 0,2 3-13 0 0,0 1 0 0 0,0-2-1 0 0,0 2 1 0 0,0-1 0 0 0,0 0 0 0 0,0 0 0 0 0,1 0 0 0 0,0 0-1 0 0,-1 0 1 0 0,1 0 0 0 0,-1-1 0 0 0,1 1 0 0 0,0-3-1 0 0,0 1 1 0 0,0-2-8 0 0,-1-2-1 0 0,0 6-4 0 0,0 2-3 0 0,0-2-62 0 0,2 2 13 0 0,1-3 46 0 0,-1-1 22 0 0,-1 3 21 0 0,1 2-21 0 0,6 2-1 0 0,-7-3-9 0 0,21 22-2 0 0,-12-14-9 0 0,-9-8 242 0 0,0 0-221 0 0,-1-1 0 0 0,0 0 1 0 0,0 0-1 0 0,1 0 1 0 0,-1 0-1 0 0,0 0 0 0 0,1 0 1 0 0,-1 0-1 0 0,1 0 0 0 0,0 0 1 0 0,-1-2-1 0 0,-1-3-50 0 0,1 6 42 0 0,1-1 0 0 0,-1 1 0 0 0,1-1 0 0 0,-1 1 0 0 0,1 0 0 0 0,0-1 0 0 0,-1 1 0 0 0,1-1 1 0 0,0 0-1 0 0,-1 1 0 0 0,1 0 0 0 0,-1-1 0 0 0,1 0 0 0 0,0 0 0 0 0,0 1 0 0 0,0 0 0 0 0,0-1 0 0 0,0 0 0 0 0,0 0 0 0 0,0 0 0 0 0,0-1 21 0 0,-1 1 15 0 0,-2-4-221 0 0,2 4 146 0 0,2 5 158 0 0,0 7-112 0 0,-1-8-15 0 0,-1-2-3 0 0,1 0 32 0 0,0 1 35 0 0,-3 1-65 0 0,3-2 312 0 0,-1 0-279 0 0,1-1 0 0 0,0 1 0 0 0,0-1 0 0 0,0 0 1 0 0,-1 0-1 0 0,1 1 0 0 0,0-1 0 0 0,0 1 0 0 0,0-1 0 0 0,0 0 1 0 0,0 1-1 0 0,-1-1 0 0 0,1 0 0 0 0,0 0 0 0 0,-1 0 1 0 0,1 1-1 0 0,-1-1 0 0 0,-4 0 2 0 0,1-3-29 0 0,2 2 0 0 0,1 0 0 0 0,-2-1 0 0 0,2 2 0 0 0,-1-2 0 0 0,1 1 0 0 0,-1-1 0 0 0,-1-2 0 0 0,2 3 0 0 0,0 0 0 0 0,-7-4 0 0 0,3 2 0 0 0,3-2-28 0 0,2 4-124 0 0,0 5-390 0 0,2 3 372 0 0,3 5 142 0 0,-4-10 28 0 0,1 11 0 0 0,-1-5 0 0 0,2-1 0 0 0,0 0-10 0 0,-3-6-45 0 0,-3-13-728 0 0,3 10 794 0 0,-4-15 394 0 0,2 6-63 0 0,2 9-332 0 0,-1-6-10 0 0,-1 3 0 0 0,4-1 0 0 0,-2 0 0 0 0,0 5 2 0 0,-1 0-3 0 0,1 1 0 0 0,0-1 1 0 0,0 1-1 0 0,0 0 0 0 0,0 0 0 0 0,-1-1 1 0 0,1 1-1 0 0,0-1 0 0 0,0 1 1 0 0,0 0-1 0 0,0-1 0 0 0,0 1 1 0 0,-1 0-1 0 0,1 0 0 0 0,0 0 0 0 0,-1-1 1 0 0,1 1-1 0 0,-1 0 0 0 0,1 0 1 0 0,0-1-1 0 0,0 1 0 0 0,-1 0 1 0 0,0-1-70 0 0,-2-10-1987 0 0,0 8 990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C87BB6B3-D713-0038-D501-1EF3959BA6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C4AC399-4825-0443-3768-8AAD9456A02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1DD52F5D-20E3-E71D-FEE2-3DE73CAF3A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A432E675-B3CA-8316-9514-3BF435AEAD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A8284F02-F699-44EA-9B07-697F9C9DF4E1}" type="datetime1">
              <a:rPr lang="en-US" altLang="en-US"/>
              <a:pPr/>
              <a:t>8/22/2023</a:t>
            </a:fld>
            <a:endParaRPr lang="en-US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E497858E-9124-962C-763F-89A9F86F06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58607B26-7955-3EBD-E987-77047C320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72E6792-88EA-4D46-980E-0F479423F4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4A993-FD20-3A47-B605-6A1DAB7A6F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34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5FC2A811-034C-8D84-820D-5F63554CF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78B435A7-76A5-5E5E-587C-C5714EA93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focusing on worst-case poly-time is a subtle modeling decision - we try to justify it here</a:t>
            </a:r>
          </a:p>
        </p:txBody>
      </p:sp>
    </p:spTree>
    <p:extLst>
      <p:ext uri="{BB962C8B-B14F-4D97-AF65-F5344CB8AC3E}">
        <p14:creationId xmlns:p14="http://schemas.microsoft.com/office/powerpoint/2010/main" val="377676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5FC2A811-034C-8D84-820D-5F63554CF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78B435A7-76A5-5E5E-587C-C5714EA93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focusing on worst-case poly-time is a subtle modeling decision - we try to justify it here</a:t>
            </a:r>
          </a:p>
        </p:txBody>
      </p:sp>
    </p:spTree>
    <p:extLst>
      <p:ext uri="{BB962C8B-B14F-4D97-AF65-F5344CB8AC3E}">
        <p14:creationId xmlns:p14="http://schemas.microsoft.com/office/powerpoint/2010/main" val="191571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A7301C8A-1DD9-BAA0-65C3-A93FFA588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4488" y="525463"/>
            <a:ext cx="3509962" cy="2632075"/>
          </a:xfrm>
          <a:ln/>
        </p:spPr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607BC847-1892-1768-B854-F40DF4A7E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2300"/>
          </a:xfrm>
        </p:spPr>
        <p:txBody>
          <a:bodyPr lIns="95039" tIns="47520" rIns="95039" bIns="47520"/>
          <a:lstStyle/>
          <a:p>
            <a:r>
              <a:rPr lang="en-US" altLang="en-US"/>
              <a:t>table taken from More Programming Pearls, p. 82, 400MhZ Pentium II scaled up</a:t>
            </a:r>
          </a:p>
          <a:p>
            <a:r>
              <a:rPr lang="en-US" altLang="en-US"/>
              <a:t>one step takes one nanosecond</a:t>
            </a:r>
          </a:p>
          <a:p>
            <a:r>
              <a:rPr lang="en-US" altLang="en-US"/>
              <a:t>msec = millisecond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F391AE97-B9AB-6427-B09E-724B31C5C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B978373F-6907-0010-A9E0-A37958AD8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5AF469-2E37-4414-A204-B1CAD747191C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40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C27A9D-4377-4B3F-9ECE-E1C9C8F88ACD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88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B3A62D-CF61-490C-B8E4-D66F70EEDAE8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53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3A3B1-0DF2-4E6F-9FE1-4FAE1A40ACE5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2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FCC7C3-0052-409A-9975-0184CC8D84D7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45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9A44F59E-ACA5-4276-40AB-DEDF156F3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37846056-0660-BCB8-965F-D66786474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63" y="3333750"/>
            <a:ext cx="6796087" cy="31591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6792-88EA-4D46-980E-0F479423F4D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11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5FC2A811-034C-8D84-820D-5F63554CF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78B435A7-76A5-5E5E-587C-C5714EA93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focusing on worst-case poly-time is a subtle modeling decision - we try to justify it here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Line 2">
            <a:extLst>
              <a:ext uri="{FF2B5EF4-FFF2-40B4-BE49-F238E27FC236}">
                <a16:creationId xmlns:a16="http://schemas.microsoft.com/office/drawing/2014/main" id="{8C328AF9-CEFC-3C3A-5F57-5B2930CB8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49E56A9B-936B-230A-3C30-184B9FD00A4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3140" name="Rectangle 4">
            <a:extLst>
              <a:ext uri="{FF2B5EF4-FFF2-40B4-BE49-F238E27FC236}">
                <a16:creationId xmlns:a16="http://schemas.microsoft.com/office/drawing/2014/main" id="{075F2E17-1E5B-8A59-83D9-46F20CB2B501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948D-5DD6-61D4-1BE8-73315BD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4BC42-6A04-58DB-B8A2-99B60FAE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3DE8-BD55-6F02-C080-E03A4DBE8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BCFF4F-A5D0-4E89-87E3-76C551AECEB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5195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D6C0B-8FB9-C2AB-FEDC-31CAB3DF6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1C85F-9095-948F-2DEA-6E45F374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F9928-AF37-4BBF-5CD8-8977DBAA7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4A6209-48EA-47D9-A428-ED1F113EAF8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513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28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8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4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734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277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217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18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1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6684-36BF-A8FA-4542-0D066C83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92A4-C8FA-A39C-7817-2F150925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0668-2C6E-739F-E1DB-F0D566E78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83BBB8-9DCF-443D-98D1-958A3D3686A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471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4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389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2368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808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46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507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292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433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7786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5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A71A-D929-18E3-41AD-47F8AEB2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286D-8CBE-9845-2418-ED14EB34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A939-D223-1FA0-B384-12F918C54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07761-2CD6-40F5-BCCA-7D385BBA139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88048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114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9019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96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4797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E632-D07B-4644-9B1C-96CF8C3A9D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49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BEC8-5193-DDFE-CC8E-52840CD34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2337-E2B9-E518-497A-EA25522D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9A81-607B-7D88-911B-5673A864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30DA-B04A-19B3-6AEE-4E38C7C7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45AF-0BD6-39DF-8193-5C19EF63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429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F57E-3FD1-AA62-176F-352642C2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1E4D-EA7F-060D-ECAD-99683AAA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E692-8C08-141F-84D0-874B602A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03B6-1551-9313-98E0-BAFAC9B5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95CF-1D84-55BE-06BA-010C0127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429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5370-FE55-6D2D-7B4C-74A79F95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6C7D3-11B3-034D-CA84-145748285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5313-30CB-117E-53D3-757D16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40C9-9C53-430A-7298-9E192DF6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AF10-E3E9-B59F-6059-2E080D3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2361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5AFE-EFBA-7B88-7FA3-6BA88855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3239-AD46-0A9F-6B0E-DE25CD9F7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247FB-DD46-B6DA-BF01-642689C8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729B-D932-0E7F-4364-8C4A6179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0DAEC-CB71-6FE0-7B2C-A9850F0E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19155-9C5B-0278-B909-3FE9E84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6629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F1F9-AA61-4AE6-899C-1EEA26E6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3E54-0B5E-3B17-BA31-AAAC4950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468DB-F8C4-05EB-41A3-FBBC1BA4E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0E8BF-7820-BEDD-1737-61371CD0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82C11-E149-BBF8-B588-6DE019E31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0F763-27EC-E2CC-AD3A-31279FC5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3B441-912D-13F8-415C-5B6F205D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37AAF-3CC1-A450-3F9E-B34705E1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57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4533-42EE-437A-27A2-BED23DD8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2619-5AA4-A059-16EC-D41EBAA7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89D7F-9B68-AB95-5AE5-EC2231000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37DE6-12A5-F9A6-1C83-9DD6FC7F9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079CC2-18DC-4720-97FD-0379706B13C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7313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73F3-E9A8-4E85-A1BD-225D535F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09427-6C42-B456-E479-2A74C07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FC930-86FD-44D7-F783-FFD34F52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D0793-E773-D888-B979-23B2228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9049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8BC00-586A-1B63-30A2-D6FA400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F9B9E-5256-583A-12F1-0AB73D3B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C7EB8-2F82-7E80-43AD-E51E491E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5372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9A52-AB6F-0A18-8A93-3F4C73C6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B7AE-4B76-1F7E-5002-119D1D89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5B03-CF76-1BF5-E05E-201B728D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C0ED8-AED3-D7E2-C76A-6E6E85DF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E4A2-3807-EBF0-8EE6-1739F28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42933-9F36-8693-B8BC-88FC6B11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3114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F05C-7D9A-55B7-E019-1180386A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C7B36-8AA1-C0F4-E720-303250D42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9E37D-CE20-9C19-823F-DB6B1ED4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F0FA-77F7-75E4-AD33-C9F1745F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9FCA5-685B-5810-A4D8-5EC1C724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F6D5-4342-E8C3-ECC4-5888FB6E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677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C270-49B7-338E-4466-7DB8D387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1D1F2-369A-44F6-39C9-20A96D8D8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0995-AD4D-3436-B3E2-549D89F8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4984-A7FC-EEA7-CF40-33412904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67B8-6E16-537A-4674-E20BA2DE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08F60-D633-CE32-B471-F0E16B62B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D0ACA-07BD-EFEB-81B5-9CCD5EAFB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3F34-1FFE-F2ED-776C-79AB51D4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98B1-F156-F674-72FB-5B9280E1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B784-A824-CF93-0D59-FB814B1D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0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DFD4-E6CD-51F6-281D-3E56B44D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F5ED8-2289-3DE4-DB7B-BDE999DA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08992-6BBB-BA10-F945-CB9F62DE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1E1A6-5C50-79BA-5C42-0AF0BCECC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5B2BE-E3A2-B28A-E2AA-0F27EAFA9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1F44-39F7-ED69-4298-3EF8D30C1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910EED-F472-4E68-B77B-B17AE0E6177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4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86DC-2B72-D83F-12B5-01DE90B1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97669-29F2-3BD4-03AD-2953A1E00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2F9A28-91EA-4A6F-AB41-A5B37FEE097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3259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805FD-9F1F-4E8D-E2A8-8819A53DB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2188D-0CFD-42C1-AC5C-6086E921139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4811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2B80-DDD1-DD62-0D97-77A87BE1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E45-0CBF-C6FE-6028-0FC15CDF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D2DDB-665D-CD7B-555C-209AF412B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B6B11-DFE9-4C6D-1B49-354CDB3FA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EEE86C-19AD-4666-B31A-AF442928815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2758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E6F0-065E-6440-8B8B-C330BCE9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714E3-0ED4-D933-A8E2-0FB089651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EE295-2DAF-1356-674E-D722D7BFA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2BF3-7A77-7888-4852-96AD3DBC0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3AA58-EB4D-43A9-B413-2E2DE8A6D7E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605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>
            <a:extLst>
              <a:ext uri="{FF2B5EF4-FFF2-40B4-BE49-F238E27FC236}">
                <a16:creationId xmlns:a16="http://schemas.microsoft.com/office/drawing/2014/main" id="{1AC6F69F-A1C4-0EBA-DB9B-4476AE85B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16CEB929-0F3F-387D-DA9E-537AE67B4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2116" name="Rectangle 4">
            <a:extLst>
              <a:ext uri="{FF2B5EF4-FFF2-40B4-BE49-F238E27FC236}">
                <a16:creationId xmlns:a16="http://schemas.microsoft.com/office/drawing/2014/main" id="{E69FB5CB-F51F-B96F-AF8C-8FA186F8A8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1833FAA-0C91-41AF-BBD5-5387AA27942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fontAlgn="base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fontAlgn="base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fontAlgn="base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fontAlgn="base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fontAlgn="base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1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E730-7BD9-4A37-9DC7-A120D2679672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8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38ED3-92C2-D49F-7311-E44838A7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FA54-51F8-DA2C-B9C1-CC3D8C3C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7D0B-1312-61CC-2D84-B6A247659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94B8-DF76-4C73-A648-0387ABD95F3B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51A65-73EA-E4C5-92B1-855ED9D6F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2F42-499B-6A93-BC24-7922BFBD0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FFC8-0952-4C40-88A4-0B74EF7B7E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7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9.jpe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8.jpeg"/><Relationship Id="rId16" Type="http://schemas.openxmlformats.org/officeDocument/2006/relationships/image" Target="../media/image10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10" Type="http://schemas.openxmlformats.org/officeDocument/2006/relationships/image" Target="../media/image70.png"/><Relationship Id="rId19" Type="http://schemas.openxmlformats.org/officeDocument/2006/relationships/customXml" Target="../ink/ink8.xml"/><Relationship Id="rId4" Type="http://schemas.openxmlformats.org/officeDocument/2006/relationships/image" Target="../media/image10.jp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0.png"/><Relationship Id="rId27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220.png"/><Relationship Id="rId26" Type="http://schemas.openxmlformats.org/officeDocument/2006/relationships/image" Target="../media/image26.png"/><Relationship Id="rId39" Type="http://schemas.openxmlformats.org/officeDocument/2006/relationships/customXml" Target="../ink/ink30.xml"/><Relationship Id="rId21" Type="http://schemas.openxmlformats.org/officeDocument/2006/relationships/customXml" Target="../ink/ink21.xml"/><Relationship Id="rId34" Type="http://schemas.openxmlformats.org/officeDocument/2006/relationships/image" Target="../media/image30.png"/><Relationship Id="rId7" Type="http://schemas.openxmlformats.org/officeDocument/2006/relationships/customXml" Target="../ink/ink14.xml"/><Relationship Id="rId12" Type="http://schemas.openxmlformats.org/officeDocument/2006/relationships/image" Target="../media/image20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32.png"/><Relationship Id="rId2" Type="http://schemas.openxmlformats.org/officeDocument/2006/relationships/image" Target="../media/image8.jpe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customXml" Target="../ink/ink16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29.xml"/><Relationship Id="rId40" Type="http://schemas.openxmlformats.org/officeDocument/2006/relationships/image" Target="../media/image33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9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" Type="http://schemas.openxmlformats.org/officeDocument/2006/relationships/image" Target="../media/image10.jpg"/><Relationship Id="rId9" Type="http://schemas.openxmlformats.org/officeDocument/2006/relationships/customXml" Target="../ink/ink15.xml"/><Relationship Id="rId14" Type="http://schemas.openxmlformats.org/officeDocument/2006/relationships/image" Target="../media/image21.png"/><Relationship Id="rId22" Type="http://schemas.openxmlformats.org/officeDocument/2006/relationships/image" Target="../media/image24.png"/><Relationship Id="rId27" Type="http://schemas.openxmlformats.org/officeDocument/2006/relationships/customXml" Target="../ink/ink24.xml"/><Relationship Id="rId30" Type="http://schemas.openxmlformats.org/officeDocument/2006/relationships/image" Target="../media/image28.png"/><Relationship Id="rId35" Type="http://schemas.openxmlformats.org/officeDocument/2006/relationships/customXml" Target="../ink/ink28.xml"/><Relationship Id="rId8" Type="http://schemas.openxmlformats.org/officeDocument/2006/relationships/image" Target="../media/image18.png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nus.edu.sg/courses/4576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bookcentral.proquest.com/lib/nus/detail.action?docID=51734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.png"/><Relationship Id="rId4" Type="http://schemas.openxmlformats.org/officeDocument/2006/relationships/hyperlink" Target="https://shopee.sg/product/849371650/2235208078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cug/plagiarism/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659024" y="1322766"/>
            <a:ext cx="58293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" sz="36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Design and Analysis of Algorithms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886285" y="4412705"/>
            <a:ext cx="3211430" cy="832082"/>
          </a:xfrm>
        </p:spPr>
        <p:txBody>
          <a:bodyPr>
            <a:noAutofit/>
          </a:bodyPr>
          <a:lstStyle/>
          <a:p>
            <a:r>
              <a:rPr lang="en-US" sz="2100" b="1" dirty="0"/>
              <a:t>Arnab Bhattacharyya</a:t>
            </a:r>
          </a:p>
          <a:p>
            <a:r>
              <a:rPr lang="en-US" sz="2100" b="1" dirty="0"/>
              <a:t>Rahul Jain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938481" y="2618910"/>
            <a:ext cx="0" cy="2322258"/>
          </a:xfrm>
          <a:prstGeom prst="line">
            <a:avLst/>
          </a:prstGeom>
          <a:noFill/>
          <a:ln w="76200" cap="flat" cmpd="tri" algn="ctr">
            <a:solidFill>
              <a:srgbClr val="C400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14772" y="2942947"/>
            <a:ext cx="354337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</a:pPr>
            <a:r>
              <a:rPr kumimoji="0" lang="en-US" sz="3000" dirty="0">
                <a:solidFill>
                  <a:prstClr val="black"/>
                </a:solidFill>
                <a:latin typeface="Calibri" panose="020F0502020204030204"/>
              </a:rPr>
              <a:t>Week 2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</a:pPr>
            <a:r>
              <a:rPr kumimoji="0" lang="en-US" sz="3000" dirty="0">
                <a:solidFill>
                  <a:srgbClr val="ED7D31"/>
                </a:solidFill>
                <a:latin typeface="Calibri" panose="020F0502020204030204"/>
              </a:rPr>
              <a:t>Basics of Algorithm Analysis</a:t>
            </a:r>
          </a:p>
        </p:txBody>
      </p:sp>
      <p:pic>
        <p:nvPicPr>
          <p:cNvPr id="5" name="Picture 7" descr="nus_logo_full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99" y="2618910"/>
            <a:ext cx="2484276" cy="1579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TextBox 10"/>
          <p:cNvSpPr txBox="1"/>
          <p:nvPr/>
        </p:nvSpPr>
        <p:spPr>
          <a:xfrm>
            <a:off x="1655676" y="3915054"/>
            <a:ext cx="1755609" cy="7155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4050" b="1" dirty="0">
                <a:solidFill>
                  <a:srgbClr val="C4000F"/>
                </a:solidFill>
                <a:effectLst>
                  <a:reflection blurRad="6350" stA="55000" endA="50" endPos="85000" dir="5400000" sy="-100000" algn="bl" rotWithShape="0"/>
                </a:effectLst>
                <a:latin typeface="Handwriting - Dakota"/>
                <a:cs typeface="Handwriting - Dakota"/>
              </a:rPr>
              <a:t>CS3230</a:t>
            </a:r>
            <a:endParaRPr kumimoji="0" lang="en-US" sz="3000" b="1" dirty="0">
              <a:solidFill>
                <a:srgbClr val="C4000F"/>
              </a:solidFill>
              <a:effectLst>
                <a:reflection blurRad="6350" stA="55000" endA="50" endPos="85000" dir="5400000" sy="-100000" algn="bl" rotWithShape="0"/>
              </a:effectLst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71057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546" y="2191708"/>
            <a:ext cx="292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400" dirty="0">
                <a:solidFill>
                  <a:prstClr val="black"/>
                </a:solidFill>
                <a:latin typeface="Calibri" panose="020F0502020204030204"/>
              </a:rPr>
              <a:t>What is an algorithm?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889" y="2959453"/>
            <a:ext cx="5183392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A </a:t>
            </a:r>
            <a:r>
              <a:rPr kumimoji="0" lang="en-US" sz="1800" dirty="0">
                <a:solidFill>
                  <a:srgbClr val="C00000"/>
                </a:solidFill>
                <a:latin typeface="Calibri" panose="020F0502020204030204"/>
              </a:rPr>
              <a:t>finite sequence </a:t>
            </a: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of </a:t>
            </a:r>
            <a:r>
              <a:rPr kumimoji="0" lang="en-US" sz="1800" dirty="0">
                <a:solidFill>
                  <a:srgbClr val="C00000"/>
                </a:solidFill>
                <a:latin typeface="Calibri" panose="020F0502020204030204"/>
              </a:rPr>
              <a:t>“well-defined” instructions </a:t>
            </a: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to solve a given computational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7546" y="4007145"/>
            <a:ext cx="792992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400" dirty="0">
                <a:solidFill>
                  <a:prstClr val="black"/>
                </a:solidFill>
                <a:latin typeface="Calibri" panose="020F0502020204030204"/>
              </a:rPr>
              <a:t>A prime objective of the course: Design of </a:t>
            </a:r>
            <a:r>
              <a:rPr kumimoji="0" lang="en-US" sz="2400" b="1" dirty="0">
                <a:solidFill>
                  <a:srgbClr val="7030A0"/>
                </a:solidFill>
                <a:latin typeface="Calibri" panose="020F0502020204030204"/>
              </a:rPr>
              <a:t>efficient</a:t>
            </a:r>
            <a:r>
              <a:rPr kumimoji="0" lang="en-US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400" dirty="0">
                <a:solidFill>
                  <a:prstClr val="black"/>
                </a:solidFill>
                <a:latin typeface="Calibri" panose="020F0502020204030204"/>
              </a:rPr>
              <a:t>algorithms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9D7D1-53C5-4FD7-8A29-0849D6A68820}"/>
              </a:ext>
            </a:extLst>
          </p:cNvPr>
          <p:cNvSpPr txBox="1"/>
          <p:nvPr/>
        </p:nvSpPr>
        <p:spPr>
          <a:xfrm>
            <a:off x="1698914" y="4452158"/>
            <a:ext cx="58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Focus on running time</a:t>
            </a:r>
            <a:endParaRPr kumimoji="0" lang="en-IN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64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analyze running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Simulation: </a:t>
            </a:r>
            <a:r>
              <a:rPr lang="en-US" sz="2400" dirty="0"/>
              <a:t>Run the algorithm many times and measure the running time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Mathematical analysis</a:t>
            </a:r>
            <a:endParaRPr lang="en-SG" sz="24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65127" y="2817770"/>
            <a:ext cx="2336505" cy="696666"/>
          </a:xfrm>
          <a:prstGeom prst="wedgeRoundRectCallout">
            <a:avLst>
              <a:gd name="adj1" fmla="val -103291"/>
              <a:gd name="adj2" fmla="val -5559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srgbClr val="002060"/>
                </a:solidFill>
                <a:latin typeface="Calibri" panose="020F0502020204030204"/>
              </a:rPr>
              <a:t>Machine dependent</a:t>
            </a:r>
            <a:br>
              <a:rPr kumimoji="0" lang="en-US" sz="1800" dirty="0">
                <a:solidFill>
                  <a:srgbClr val="002060"/>
                </a:solidFill>
                <a:latin typeface="Calibri" panose="020F0502020204030204"/>
              </a:rPr>
            </a:br>
            <a:endParaRPr kumimoji="0" lang="en-US" sz="900" dirty="0">
              <a:solidFill>
                <a:srgbClr val="002060"/>
              </a:solidFill>
              <a:latin typeface="Calibri" panose="020F0502020204030204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srgbClr val="002060"/>
                </a:solidFill>
                <a:latin typeface="Calibri" panose="020F0502020204030204"/>
              </a:rPr>
              <a:t>Input dependent</a:t>
            </a:r>
          </a:p>
        </p:txBody>
      </p:sp>
    </p:spTree>
    <p:extLst>
      <p:ext uri="{BB962C8B-B14F-4D97-AF65-F5344CB8AC3E}">
        <p14:creationId xmlns:p14="http://schemas.microsoft.com/office/powerpoint/2010/main" val="34932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Let us open a desktop/laptop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8" y="2125266"/>
            <a:ext cx="879484" cy="79593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88" y="3382566"/>
            <a:ext cx="1107521" cy="733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88" y="4560344"/>
            <a:ext cx="1028700" cy="9367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691236" y="1890026"/>
            <a:ext cx="3999302" cy="1143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54853" y="3303639"/>
              <a:ext cx="210929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350" b="1" dirty="0">
                  <a:solidFill>
                    <a:srgbClr val="0070C0"/>
                  </a:solidFill>
                  <a:latin typeface="Calibri" panose="020F0502020204030204"/>
                </a:rPr>
                <a:t>A processor (CPU) 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2887" y="4468416"/>
            <a:ext cx="4057650" cy="1143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124" y="4804827"/>
              <a:ext cx="46552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350" b="1" dirty="0">
                  <a:solidFill>
                    <a:srgbClr val="0070C0"/>
                  </a:solidFill>
                  <a:latin typeface="Calibri" panose="020F0502020204030204"/>
                </a:rPr>
                <a:t>                     </a:t>
              </a:r>
              <a:r>
                <a:rPr kumimoji="0" lang="en-US" sz="1350" b="1" dirty="0">
                  <a:solidFill>
                    <a:srgbClr val="002060"/>
                  </a:solidFill>
                  <a:latin typeface="Calibri" panose="020F0502020204030204"/>
                </a:rPr>
                <a:t>External Memory </a:t>
              </a:r>
              <a:r>
                <a:rPr kumimoji="0" lang="en-US" sz="1350" b="1" dirty="0">
                  <a:solidFill>
                    <a:srgbClr val="0070C0"/>
                  </a:solidFill>
                  <a:latin typeface="Calibri" panose="020F0502020204030204"/>
                </a:rPr>
                <a:t>(Hard Disk Drive)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91236" y="3211116"/>
            <a:ext cx="3999302" cy="1085850"/>
            <a:chOff x="3659197" y="3276600"/>
            <a:chExt cx="5332403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2403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1878" y="3505200"/>
              <a:ext cx="411300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350" b="1" dirty="0">
                  <a:solidFill>
                    <a:prstClr val="black"/>
                  </a:solidFill>
                  <a:latin typeface="Calibri" panose="020F0502020204030204"/>
                </a:rPr>
                <a:t>                           Internal memory (</a:t>
              </a:r>
              <a:r>
                <a:rPr kumimoji="0" lang="en-US" sz="1350" b="1" dirty="0">
                  <a:solidFill>
                    <a:srgbClr val="0070C0"/>
                  </a:solidFill>
                  <a:latin typeface="Calibri" panose="020F0502020204030204"/>
                </a:rPr>
                <a:t>RAM)</a:t>
              </a:r>
              <a:r>
                <a:rPr kumimoji="0" lang="en-US" sz="1350" dirty="0">
                  <a:solidFill>
                    <a:srgbClr val="0070C0"/>
                  </a:solidFill>
                  <a:latin typeface="Calibri" panose="020F0502020204030204"/>
                </a:rPr>
                <a:t>   </a:t>
              </a:r>
              <a:r>
                <a:rPr kumimoji="0" lang="en-US" sz="135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432738" y="2925366"/>
            <a:ext cx="228600" cy="456057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1375587" y="4126659"/>
            <a:ext cx="228600" cy="456057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0088" y="2428734"/>
            <a:ext cx="34329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b="1" dirty="0">
                <a:solidFill>
                  <a:prstClr val="black"/>
                </a:solidFill>
                <a:latin typeface="Calibri" panose="020F0502020204030204"/>
              </a:rPr>
              <a:t>speed</a:t>
            </a: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 = few GHz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(a few </a:t>
            </a:r>
            <a:r>
              <a:rPr kumimoji="0" lang="en-US" sz="1350" b="1" dirty="0">
                <a:solidFill>
                  <a:srgbClr val="7030A0"/>
                </a:solidFill>
                <a:latin typeface="Calibri" panose="020F0502020204030204"/>
              </a:rPr>
              <a:t>nanoseconds</a:t>
            </a: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 to execute an instruction)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8715" y="3661619"/>
            <a:ext cx="3973075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Calibri" panose="020F0502020204030204"/>
              </a:rPr>
              <a:t>size</a:t>
            </a: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= a few GB  (Stores a billion bytes/words)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Calibri" panose="020F0502020204030204"/>
              </a:rPr>
              <a:t>speed</a:t>
            </a: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= a few GHz( a few </a:t>
            </a:r>
            <a:r>
              <a:rPr kumimoji="0" lang="en-US" sz="1200" b="1" dirty="0">
                <a:solidFill>
                  <a:srgbClr val="7030A0"/>
                </a:solidFill>
                <a:latin typeface="Calibri" panose="020F0502020204030204"/>
              </a:rPr>
              <a:t>nanoseconds </a:t>
            </a: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to read a byte/word</a:t>
            </a: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8638" y="4793635"/>
            <a:ext cx="3540585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200" b="1" dirty="0">
                <a:solidFill>
                  <a:prstClr val="black"/>
                </a:solidFill>
                <a:latin typeface="Calibri" panose="020F0502020204030204"/>
              </a:rPr>
              <a:t>size</a:t>
            </a: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= a few </a:t>
            </a:r>
            <a:r>
              <a:rPr kumimoji="0" lang="en-US" sz="1200" dirty="0" err="1">
                <a:solidFill>
                  <a:prstClr val="black"/>
                </a:solidFill>
                <a:latin typeface="Calibri" panose="020F0502020204030204"/>
              </a:rPr>
              <a:t>tera</a:t>
            </a: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bytes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200" b="1" dirty="0">
                <a:solidFill>
                  <a:prstClr val="black"/>
                </a:solidFill>
                <a:latin typeface="Calibri" panose="020F0502020204030204"/>
              </a:rPr>
              <a:t>speed</a:t>
            </a: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 :  seek time =</a:t>
            </a:r>
            <a:r>
              <a:rPr kumimoji="0" lang="en-US" sz="1200" b="1" dirty="0">
                <a:solidFill>
                  <a:srgbClr val="7030A0"/>
                </a:solidFill>
                <a:latin typeface="Calibri" panose="020F0502020204030204"/>
              </a:rPr>
              <a:t> </a:t>
            </a:r>
            <a:r>
              <a:rPr kumimoji="0" lang="en-US" sz="1200" b="1" dirty="0" err="1">
                <a:solidFill>
                  <a:srgbClr val="7030A0"/>
                </a:solidFill>
                <a:latin typeface="Calibri" panose="020F0502020204030204"/>
              </a:rPr>
              <a:t>miliseconds</a:t>
            </a: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                transfer rate= around </a:t>
            </a:r>
            <a:r>
              <a:rPr kumimoji="0" lang="en-US" sz="1200" b="1" dirty="0">
                <a:solidFill>
                  <a:prstClr val="black"/>
                </a:solidFill>
                <a:latin typeface="Calibri" panose="020F0502020204030204"/>
              </a:rPr>
              <a:t>billion</a:t>
            </a: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 bits per second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BD8915-45BF-4B42-847F-9FE12454671B}"/>
                  </a:ext>
                </a:extLst>
              </p14:cNvPr>
              <p14:cNvContentPartPr/>
              <p14:nvPr/>
            </p14:nvContentPartPr>
            <p14:xfrm>
              <a:off x="1713998" y="3373882"/>
              <a:ext cx="446580" cy="337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BD8915-45BF-4B42-847F-9FE1245467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5002" y="3364906"/>
                <a:ext cx="464213" cy="51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4811434-4369-40EC-BE2C-D250322E7D98}"/>
                  </a:ext>
                </a:extLst>
              </p14:cNvPr>
              <p14:cNvContentPartPr/>
              <p14:nvPr/>
            </p14:nvContentPartPr>
            <p14:xfrm>
              <a:off x="960698" y="3332302"/>
              <a:ext cx="542970" cy="11691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4811434-4369-40EC-BE2C-D250322E7D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1702" y="3323281"/>
                <a:ext cx="560601" cy="134591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267983C-A878-4BDE-80C2-24684206CF22}"/>
              </a:ext>
            </a:extLst>
          </p:cNvPr>
          <p:cNvGrpSpPr/>
          <p:nvPr/>
        </p:nvGrpSpPr>
        <p:grpSpPr>
          <a:xfrm>
            <a:off x="1501238" y="3357142"/>
            <a:ext cx="223290" cy="37800"/>
            <a:chOff x="2001651" y="3333189"/>
            <a:chExt cx="29772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5246E0-DA10-4555-B475-8A2B42465AC2}"/>
                    </a:ext>
                  </a:extLst>
                </p14:cNvPr>
                <p14:cNvContentPartPr/>
                <p14:nvPr/>
              </p14:nvContentPartPr>
              <p14:xfrm>
                <a:off x="2089131" y="3333189"/>
                <a:ext cx="192960" cy="46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5246E0-DA10-4555-B475-8A2B42465A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0131" y="3324189"/>
                  <a:ext cx="210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F7D77F-CBB3-48FD-A65A-2B8EFD154471}"/>
                    </a:ext>
                  </a:extLst>
                </p14:cNvPr>
                <p14:cNvContentPartPr/>
                <p14:nvPr/>
              </p14:nvContentPartPr>
              <p14:xfrm>
                <a:off x="2205771" y="3345069"/>
                <a:ext cx="93600" cy="20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F7D77F-CBB3-48FD-A65A-2B8EFD1544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97131" y="3336429"/>
                  <a:ext cx="11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A8A459-D9D1-4672-B9CC-1CD2BD4EB7D0}"/>
                    </a:ext>
                  </a:extLst>
                </p14:cNvPr>
                <p14:cNvContentPartPr/>
                <p14:nvPr/>
              </p14:nvContentPartPr>
              <p14:xfrm>
                <a:off x="2283531" y="3356229"/>
                <a:ext cx="612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A8A459-D9D1-4672-B9CC-1CD2BD4EB7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74531" y="3347229"/>
                  <a:ext cx="23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734188-F106-4BAF-9FA5-B323B1E83066}"/>
                    </a:ext>
                  </a:extLst>
                </p14:cNvPr>
                <p14:cNvContentPartPr/>
                <p14:nvPr/>
              </p14:nvContentPartPr>
              <p14:xfrm>
                <a:off x="2001651" y="3360549"/>
                <a:ext cx="39240" cy="2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734188-F106-4BAF-9FA5-B323B1E830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92651" y="3351909"/>
                  <a:ext cx="56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D4B915-1150-4BA8-835A-AA25458643BD}"/>
                    </a:ext>
                  </a:extLst>
                </p14:cNvPr>
                <p14:cNvContentPartPr/>
                <p14:nvPr/>
              </p14:nvContentPartPr>
              <p14:xfrm>
                <a:off x="2054211" y="3347949"/>
                <a:ext cx="83520" cy="3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D4B915-1150-4BA8-835A-AA25458643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45571" y="3339309"/>
                  <a:ext cx="1011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AC9E8F-143C-4F47-846B-D3D0DDD6D928}"/>
              </a:ext>
            </a:extLst>
          </p:cNvPr>
          <p:cNvGrpSpPr/>
          <p:nvPr/>
        </p:nvGrpSpPr>
        <p:grpSpPr>
          <a:xfrm>
            <a:off x="981218" y="3411682"/>
            <a:ext cx="109890" cy="747900"/>
            <a:chOff x="1308291" y="3405909"/>
            <a:chExt cx="146520" cy="9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FC7F17-3A23-4365-9AE9-193324F03230}"/>
                    </a:ext>
                  </a:extLst>
                </p14:cNvPr>
                <p14:cNvContentPartPr/>
                <p14:nvPr/>
              </p14:nvContentPartPr>
              <p14:xfrm>
                <a:off x="1308291" y="3405909"/>
                <a:ext cx="146520" cy="99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FC7F17-3A23-4365-9AE9-193324F032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99291" y="3396909"/>
                  <a:ext cx="16416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0BB101-8F2A-41D6-8BA7-61EB6B6EBB9C}"/>
                    </a:ext>
                  </a:extLst>
                </p14:cNvPr>
                <p14:cNvContentPartPr/>
                <p14:nvPr/>
              </p14:nvContentPartPr>
              <p14:xfrm>
                <a:off x="1342491" y="3728469"/>
                <a:ext cx="36000" cy="7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0BB101-8F2A-41D6-8BA7-61EB6B6EB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33491" y="3719829"/>
                  <a:ext cx="53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72E50C-EA62-4DE3-A9EB-DB84E8776481}"/>
                    </a:ext>
                  </a:extLst>
                </p14:cNvPr>
                <p14:cNvContentPartPr/>
                <p14:nvPr/>
              </p14:nvContentPartPr>
              <p14:xfrm>
                <a:off x="1309371" y="3662229"/>
                <a:ext cx="110880" cy="17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72E50C-EA62-4DE3-A9EB-DB84E87764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00371" y="3653229"/>
                  <a:ext cx="128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BB0D77-5F40-4E79-B4CE-174DC9E66F77}"/>
                    </a:ext>
                  </a:extLst>
                </p14:cNvPr>
                <p14:cNvContentPartPr/>
                <p14:nvPr/>
              </p14:nvContentPartPr>
              <p14:xfrm>
                <a:off x="1356171" y="3771309"/>
                <a:ext cx="22680" cy="69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BB0D77-5F40-4E79-B4CE-174DC9E66F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47171" y="3762669"/>
                  <a:ext cx="403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FFC314-6668-4239-AA3F-B85935054078}"/>
                  </a:ext>
                </a:extLst>
              </p14:cNvPr>
              <p14:cNvContentPartPr/>
              <p14:nvPr/>
            </p14:nvContentPartPr>
            <p14:xfrm>
              <a:off x="1702928" y="3375502"/>
              <a:ext cx="89100" cy="30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FFC314-6668-4239-AA3F-B8593505407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93946" y="3366502"/>
                <a:ext cx="106704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7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of Computation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7983" y="2224195"/>
            <a:ext cx="879872" cy="7965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83" y="3481495"/>
            <a:ext cx="1107281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82" y="4659023"/>
            <a:ext cx="1028700" cy="93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p-Down Arrow 6"/>
          <p:cNvSpPr/>
          <p:nvPr/>
        </p:nvSpPr>
        <p:spPr>
          <a:xfrm>
            <a:off x="2153732" y="3024295"/>
            <a:ext cx="228600" cy="456010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2096582" y="4225636"/>
            <a:ext cx="228600" cy="45600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2860964" y="2224195"/>
            <a:ext cx="526473" cy="3371849"/>
          </a:xfrm>
          <a:prstGeom prst="rightBrace">
            <a:avLst>
              <a:gd name="adj1" fmla="val 8333"/>
              <a:gd name="adj2" fmla="val 47196"/>
            </a:avLst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6691" y="2352295"/>
            <a:ext cx="2833254" cy="5623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srgbClr val="002060"/>
                </a:solidFill>
                <a:latin typeface="Calibri" panose="020F0502020204030204"/>
              </a:rPr>
              <a:t>(Mathematical) Model of Computation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0146" y="3106676"/>
            <a:ext cx="2646218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0" lang="en-US" sz="1800" dirty="0">
                <a:solidFill>
                  <a:srgbClr val="C00000"/>
                </a:solidFill>
                <a:latin typeface="Calibri" panose="020F0502020204030204"/>
              </a:rPr>
              <a:t>Simple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0" lang="en-US" sz="1800" dirty="0">
                <a:solidFill>
                  <a:srgbClr val="C00000"/>
                </a:solidFill>
                <a:latin typeface="Calibri" panose="020F0502020204030204"/>
              </a:rPr>
              <a:t>Close to real computers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500546" y="2633473"/>
            <a:ext cx="1154581" cy="1160941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70AC8D-BE02-4C24-AB80-802CA9591666}"/>
                  </a:ext>
                </a:extLst>
              </p14:cNvPr>
              <p14:cNvContentPartPr/>
              <p14:nvPr/>
            </p14:nvContentPartPr>
            <p14:xfrm>
              <a:off x="2568548" y="3472702"/>
              <a:ext cx="262440" cy="3861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70AC8D-BE02-4C24-AB80-802CA95916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5634" y="3410139"/>
                <a:ext cx="387908" cy="163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7DBD56-68F2-4F25-A8E4-AB681545C294}"/>
                  </a:ext>
                </a:extLst>
              </p14:cNvPr>
              <p14:cNvContentPartPr/>
              <p14:nvPr/>
            </p14:nvContentPartPr>
            <p14:xfrm>
              <a:off x="2397098" y="3434362"/>
              <a:ext cx="129330" cy="54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7DBD56-68F2-4F25-A8E4-AB681545C2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8117" y="3425362"/>
                <a:ext cx="146933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424E58A-BDBC-494E-9754-3E770CA405F7}"/>
                  </a:ext>
                </a:extLst>
              </p14:cNvPr>
              <p14:cNvContentPartPr/>
              <p14:nvPr/>
            </p14:nvContentPartPr>
            <p14:xfrm>
              <a:off x="2082818" y="3455962"/>
              <a:ext cx="325890" cy="5967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424E58A-BDBC-494E-9754-3E770CA405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3825" y="3446921"/>
                <a:ext cx="343515" cy="77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0212F4-EC2D-4A15-9ECB-7D03AD21B673}"/>
                  </a:ext>
                </a:extLst>
              </p14:cNvPr>
              <p14:cNvContentPartPr/>
              <p14:nvPr/>
            </p14:nvContentPartPr>
            <p14:xfrm>
              <a:off x="1758268" y="3549247"/>
              <a:ext cx="134190" cy="20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0212F4-EC2D-4A15-9ECB-7D03AD21B6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9274" y="3540247"/>
                <a:ext cx="151818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1852C6-F6AA-4F93-8B6D-A5DC4F6F44C9}"/>
                  </a:ext>
                </a:extLst>
              </p14:cNvPr>
              <p14:cNvContentPartPr/>
              <p14:nvPr/>
            </p14:nvContentPartPr>
            <p14:xfrm>
              <a:off x="1518690" y="3467032"/>
              <a:ext cx="336960" cy="1355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1852C6-F6AA-4F93-8B6D-A5DC4F6F44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5690" y="3404116"/>
                <a:ext cx="462600" cy="261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00D32C-746B-4A59-90DD-2030163E6A39}"/>
                  </a:ext>
                </a:extLst>
              </p14:cNvPr>
              <p14:cNvContentPartPr/>
              <p14:nvPr/>
            </p14:nvContentPartPr>
            <p14:xfrm>
              <a:off x="1742618" y="3838552"/>
              <a:ext cx="17280" cy="41391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00D32C-746B-4A59-90DD-2030163E6A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79618" y="3775511"/>
                <a:ext cx="142920" cy="539632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8CAFDAE-980E-4781-8CF1-82552F60F6F4}"/>
              </a:ext>
            </a:extLst>
          </p:cNvPr>
          <p:cNvGrpSpPr/>
          <p:nvPr/>
        </p:nvGrpSpPr>
        <p:grpSpPr>
          <a:xfrm>
            <a:off x="1736408" y="3704362"/>
            <a:ext cx="32400" cy="84510"/>
            <a:chOff x="2315211" y="3796149"/>
            <a:chExt cx="432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FEA06D-BF4C-4F35-8F24-EA79F85E8ADA}"/>
                    </a:ext>
                  </a:extLst>
                </p14:cNvPr>
                <p14:cNvContentPartPr/>
                <p14:nvPr/>
              </p14:nvContentPartPr>
              <p14:xfrm>
                <a:off x="2315211" y="3796149"/>
                <a:ext cx="43200" cy="11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FEA06D-BF4C-4F35-8F24-EA79F85E8A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0891" y="3791829"/>
                  <a:ext cx="51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3EA280-7610-4113-A5B3-116B6E4ECED2}"/>
                    </a:ext>
                  </a:extLst>
                </p14:cNvPr>
                <p14:cNvContentPartPr/>
                <p14:nvPr/>
              </p14:nvContentPartPr>
              <p14:xfrm>
                <a:off x="2323131" y="3837909"/>
                <a:ext cx="7560" cy="5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3EA280-7610-4113-A5B3-116B6E4ECE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18811" y="3833589"/>
                  <a:ext cx="16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BF6372-7146-40F3-A656-2FEE49F3DA67}"/>
                    </a:ext>
                  </a:extLst>
                </p14:cNvPr>
                <p14:cNvContentPartPr/>
                <p14:nvPr/>
              </p14:nvContentPartPr>
              <p14:xfrm>
                <a:off x="2320611" y="3844389"/>
                <a:ext cx="30960" cy="5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BF6372-7146-40F3-A656-2FEE49F3DA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16291" y="3840069"/>
                  <a:ext cx="39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EA471F-3521-4D07-B13C-E7489C25857E}"/>
                    </a:ext>
                  </a:extLst>
                </p14:cNvPr>
                <p14:cNvContentPartPr/>
                <p14:nvPr/>
              </p14:nvContentPartPr>
              <p14:xfrm>
                <a:off x="2320611" y="3841509"/>
                <a:ext cx="11520" cy="26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EA471F-3521-4D07-B13C-E7489C2585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6291" y="3837189"/>
                  <a:ext cx="2016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7905FC-6FD5-4A1C-BBB6-36D2A8AB2AAC}"/>
              </a:ext>
            </a:extLst>
          </p:cNvPr>
          <p:cNvGrpSpPr/>
          <p:nvPr/>
        </p:nvGrpSpPr>
        <p:grpSpPr>
          <a:xfrm>
            <a:off x="2207558" y="3454342"/>
            <a:ext cx="249210" cy="57240"/>
            <a:chOff x="2943411" y="3462789"/>
            <a:chExt cx="33228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E11DD9-6B2A-423E-9A6A-938547F11F18}"/>
                    </a:ext>
                  </a:extLst>
                </p14:cNvPr>
                <p14:cNvContentPartPr/>
                <p14:nvPr/>
              </p14:nvContentPartPr>
              <p14:xfrm>
                <a:off x="3145731" y="3462789"/>
                <a:ext cx="129960" cy="51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E11DD9-6B2A-423E-9A6A-938547F11F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1411" y="3458469"/>
                  <a:ext cx="138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8F5C3B-7198-4847-87CD-29A1C8A331C8}"/>
                    </a:ext>
                  </a:extLst>
                </p14:cNvPr>
                <p14:cNvContentPartPr/>
                <p14:nvPr/>
              </p14:nvContentPartPr>
              <p14:xfrm>
                <a:off x="2943411" y="3502389"/>
                <a:ext cx="76320" cy="3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8F5C3B-7198-4847-87CD-29A1C8A331C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9091" y="3498069"/>
                  <a:ext cx="849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21880CC-9297-4612-957A-275628007A4F}"/>
                  </a:ext>
                </a:extLst>
              </p14:cNvPr>
              <p14:cNvContentPartPr/>
              <p14:nvPr/>
            </p14:nvContentPartPr>
            <p14:xfrm>
              <a:off x="1454798" y="3857452"/>
              <a:ext cx="7020" cy="91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21880CC-9297-4612-957A-275628007A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46441" y="3848625"/>
                <a:ext cx="23400" cy="26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868CFD-8529-49F9-92E8-EE94902AB899}"/>
                  </a:ext>
                </a:extLst>
              </p14:cNvPr>
              <p14:cNvContentPartPr/>
              <p14:nvPr/>
            </p14:nvContentPartPr>
            <p14:xfrm>
              <a:off x="1733708" y="3767812"/>
              <a:ext cx="27000" cy="826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868CFD-8529-49F9-92E8-EE94902AB89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24708" y="3758832"/>
                <a:ext cx="44640" cy="100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5BEDF3-2200-4671-ABFE-56FA580178DD}"/>
                  </a:ext>
                </a:extLst>
              </p14:cNvPr>
              <p14:cNvContentPartPr/>
              <p14:nvPr/>
            </p14:nvContentPartPr>
            <p14:xfrm>
              <a:off x="1617608" y="3394402"/>
              <a:ext cx="502470" cy="428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5BEDF3-2200-4671-ABFE-56FA580178D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08610" y="3385402"/>
                <a:ext cx="520107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E19170F-6133-4C37-A39B-13145B96995D}"/>
                  </a:ext>
                </a:extLst>
              </p14:cNvPr>
              <p14:cNvContentPartPr/>
              <p14:nvPr/>
            </p14:nvContentPartPr>
            <p14:xfrm>
              <a:off x="2472428" y="3244282"/>
              <a:ext cx="426330" cy="27189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E19170F-6133-4C37-A39B-13145B9699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63426" y="3235291"/>
                <a:ext cx="443974" cy="289513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FE5F9E2-F164-42B5-85D5-CC1BC7E999F6}"/>
              </a:ext>
            </a:extLst>
          </p:cNvPr>
          <p:cNvGrpSpPr/>
          <p:nvPr/>
        </p:nvGrpSpPr>
        <p:grpSpPr>
          <a:xfrm>
            <a:off x="1561988" y="3418972"/>
            <a:ext cx="599400" cy="710640"/>
            <a:chOff x="2082651" y="3415629"/>
            <a:chExt cx="799200" cy="9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5BF1AD-E962-4D26-B01B-A5D748A8E44A}"/>
                    </a:ext>
                  </a:extLst>
                </p14:cNvPr>
                <p14:cNvContentPartPr/>
                <p14:nvPr/>
              </p14:nvContentPartPr>
              <p14:xfrm>
                <a:off x="2094891" y="3415629"/>
                <a:ext cx="786960" cy="581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5BF1AD-E962-4D26-B01B-A5D748A8E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86251" y="3406989"/>
                  <a:ext cx="8046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5F4090-7C77-439A-BBD1-11E1649BC64D}"/>
                    </a:ext>
                  </a:extLst>
                </p14:cNvPr>
                <p14:cNvContentPartPr/>
                <p14:nvPr/>
              </p14:nvContentPartPr>
              <p14:xfrm>
                <a:off x="2082651" y="3966069"/>
                <a:ext cx="139320" cy="397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5F4090-7C77-439A-BBD1-11E1649BC64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73651" y="3957069"/>
                  <a:ext cx="156960" cy="41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363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Word-RAM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8714" y="2282536"/>
            <a:ext cx="3257550" cy="2914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0886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803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5176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32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466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661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3756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090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8046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519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2336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948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08714" y="313978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8714" y="331123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08714" y="348268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08714" y="365413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8714" y="382558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08714" y="399703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08714" y="416848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0313" y="5254336"/>
            <a:ext cx="5261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RAM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08714" y="2282536"/>
            <a:ext cx="1200150" cy="857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180847" y="3426929"/>
            <a:ext cx="1756317" cy="627257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2708564" y="3596986"/>
            <a:ext cx="1200150" cy="40005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9374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08714" y="245398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08714" y="262543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08714" y="279688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08714" y="296833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51614" y="2739736"/>
            <a:ext cx="519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b="1" dirty="0">
                <a:solidFill>
                  <a:prstClr val="black"/>
                </a:solidFill>
                <a:latin typeface="Calibri" panose="020F0502020204030204"/>
              </a:rPr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08714" y="4168486"/>
            <a:ext cx="1028700" cy="1028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76596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945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2306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51614" y="2282536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80164" y="2264248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08714" y="433993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8714" y="451138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08714" y="468283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08714" y="485428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08714" y="5025736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74976" y="4520137"/>
            <a:ext cx="7927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b="1" dirty="0">
                <a:solidFill>
                  <a:prstClr val="black"/>
                </a:solidFill>
                <a:latin typeface="Calibri" panose="020F0502020204030204"/>
              </a:rPr>
              <a:t>Program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20114" y="4168486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5879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3" grpId="0"/>
      <p:bldP spid="34" grpId="0" animBg="1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an instruction execute?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0"/>
            <a:ext cx="2051857" cy="283440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Decoding instruction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Fetching operands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Performing arithmetic/logical operations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Storing the results back into RAM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718701" y="2223262"/>
            <a:ext cx="5985417" cy="3290170"/>
            <a:chOff x="3624935" y="1821350"/>
            <a:chExt cx="7980556" cy="4386892"/>
          </a:xfrm>
        </p:grpSpPr>
        <p:sp>
          <p:nvSpPr>
            <p:cNvPr id="25" name="Rectangle 24"/>
            <p:cNvSpPr/>
            <p:nvPr/>
          </p:nvSpPr>
          <p:spPr>
            <a:xfrm>
              <a:off x="7262091" y="1845734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490691" y="182135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7192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478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764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050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6336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8622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0908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3194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480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7766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0052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2338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624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06910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9196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1482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1376891" y="1845734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262091" y="20743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262091" y="23029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262091" y="25315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262091" y="27601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62091" y="29887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262091" y="32173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262091" y="34459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262091" y="36745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262091" y="39031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262091" y="41317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262091" y="43603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262091" y="45889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262091" y="48175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262091" y="50461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62091" y="52747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262091" y="5503334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9090891" y="5808133"/>
              <a:ext cx="7014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350" dirty="0">
                  <a:solidFill>
                    <a:prstClr val="black"/>
                  </a:solidFill>
                  <a:latin typeface="Calibri" panose="020F0502020204030204"/>
                </a:rPr>
                <a:t>RAM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80691" y="4284135"/>
              <a:ext cx="11615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350" dirty="0">
                  <a:solidFill>
                    <a:prstClr val="black"/>
                  </a:solidFill>
                  <a:latin typeface="Calibri" panose="020F0502020204030204"/>
                </a:rPr>
                <a:t>Processor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624935" y="3371592"/>
              <a:ext cx="2341756" cy="836342"/>
            </a:xfrm>
            <a:custGeom>
              <a:avLst/>
              <a:gdLst>
                <a:gd name="connsiteX0" fmla="*/ 0 w 2341756"/>
                <a:gd name="connsiteY0" fmla="*/ 0 h 836342"/>
                <a:gd name="connsiteX1" fmla="*/ 992458 w 2341756"/>
                <a:gd name="connsiteY1" fmla="*/ 0 h 836342"/>
                <a:gd name="connsiteX2" fmla="*/ 1204332 w 2341756"/>
                <a:gd name="connsiteY2" fmla="*/ 234176 h 836342"/>
                <a:gd name="connsiteX3" fmla="*/ 1382751 w 2341756"/>
                <a:gd name="connsiteY3" fmla="*/ 0 h 836342"/>
                <a:gd name="connsiteX4" fmla="*/ 2341756 w 2341756"/>
                <a:gd name="connsiteY4" fmla="*/ 0 h 836342"/>
                <a:gd name="connsiteX5" fmla="*/ 1795346 w 2341756"/>
                <a:gd name="connsiteY5" fmla="*/ 836342 h 836342"/>
                <a:gd name="connsiteX6" fmla="*/ 713678 w 2341756"/>
                <a:gd name="connsiteY6" fmla="*/ 836342 h 836342"/>
                <a:gd name="connsiteX7" fmla="*/ 0 w 2341756"/>
                <a:gd name="connsiteY7" fmla="*/ 0 h 83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1756" h="836342">
                  <a:moveTo>
                    <a:pt x="0" y="0"/>
                  </a:moveTo>
                  <a:lnTo>
                    <a:pt x="992458" y="0"/>
                  </a:lnTo>
                  <a:lnTo>
                    <a:pt x="1204332" y="234176"/>
                  </a:lnTo>
                  <a:lnTo>
                    <a:pt x="1382751" y="0"/>
                  </a:lnTo>
                  <a:lnTo>
                    <a:pt x="2341756" y="0"/>
                  </a:lnTo>
                  <a:lnTo>
                    <a:pt x="1795346" y="836342"/>
                  </a:lnTo>
                  <a:lnTo>
                    <a:pt x="713678" y="836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756891" y="2683930"/>
              <a:ext cx="3505200" cy="685803"/>
              <a:chOff x="228600" y="2286000"/>
              <a:chExt cx="3505200" cy="990600"/>
            </a:xfrm>
          </p:grpSpPr>
          <p:sp>
            <p:nvSpPr>
              <p:cNvPr id="64" name="Bent-Up Arrow 63"/>
              <p:cNvSpPr/>
              <p:nvPr/>
            </p:nvSpPr>
            <p:spPr>
              <a:xfrm rot="10800000">
                <a:off x="228600" y="2286000"/>
                <a:ext cx="3505200" cy="990600"/>
              </a:xfrm>
              <a:prstGeom prst="bentUpArrow">
                <a:avLst>
                  <a:gd name="adj1" fmla="val 18246"/>
                  <a:gd name="adj2" fmla="val 1712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Bent-Up Arrow 64"/>
              <p:cNvSpPr/>
              <p:nvPr/>
            </p:nvSpPr>
            <p:spPr>
              <a:xfrm rot="10800000">
                <a:off x="1676397" y="2726268"/>
                <a:ext cx="2057402" cy="550329"/>
              </a:xfrm>
              <a:prstGeom prst="bentUpArrow">
                <a:avLst>
                  <a:gd name="adj1" fmla="val 24750"/>
                  <a:gd name="adj2" fmla="val 26063"/>
                  <a:gd name="adj3" fmla="val 3313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" name="Bent-Up Arrow 65"/>
            <p:cNvSpPr/>
            <p:nvPr/>
          </p:nvSpPr>
          <p:spPr>
            <a:xfrm rot="5400000">
              <a:off x="5715770" y="3347413"/>
              <a:ext cx="685800" cy="2406841"/>
            </a:xfrm>
            <a:prstGeom prst="bentUp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862291" y="2531534"/>
              <a:ext cx="1600200" cy="685800"/>
              <a:chOff x="5334000" y="2209800"/>
              <a:chExt cx="1600200" cy="685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334000" y="2209800"/>
                <a:ext cx="2286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135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705600" y="2667000"/>
                <a:ext cx="2286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8405091" y="4588934"/>
              <a:ext cx="228600" cy="228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475383" y="5049451"/>
            <a:ext cx="3425534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srgbClr val="002060"/>
                </a:solidFill>
                <a:latin typeface="Calibri" panose="020F0502020204030204"/>
              </a:rPr>
              <a:t>Each instruction takes a few cycles to get executed</a:t>
            </a:r>
          </a:p>
        </p:txBody>
      </p:sp>
      <p:sp>
        <p:nvSpPr>
          <p:cNvPr id="73" name="Oval Callout 72"/>
          <p:cNvSpPr/>
          <p:nvPr/>
        </p:nvSpPr>
        <p:spPr>
          <a:xfrm>
            <a:off x="4286679" y="5251780"/>
            <a:ext cx="1802827" cy="667510"/>
          </a:xfrm>
          <a:prstGeom prst="wedgeEllipseCallout">
            <a:avLst>
              <a:gd name="adj1" fmla="val -70016"/>
              <a:gd name="adj2" fmla="val -42316"/>
            </a:avLst>
          </a:prstGeom>
          <a:solidFill>
            <a:schemeClr val="accent1">
              <a:lumMod val="40000"/>
              <a:lumOff val="6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Assume a few nanoseconds</a:t>
            </a:r>
          </a:p>
        </p:txBody>
      </p:sp>
    </p:spTree>
    <p:extLst>
      <p:ext uri="{BB962C8B-B14F-4D97-AF65-F5344CB8AC3E}">
        <p14:creationId xmlns:p14="http://schemas.microsoft.com/office/powerpoint/2010/main" val="13583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Word-RAM model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56408" y="2237509"/>
            <a:ext cx="7630392" cy="3267941"/>
          </a:xfrm>
        </p:spPr>
        <p:txBody>
          <a:bodyPr rtlCol="0"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sz="1800" dirty="0"/>
              <a:t> Word is the </a:t>
            </a:r>
            <a:r>
              <a:rPr lang="en-US" sz="1800" b="1" dirty="0">
                <a:solidFill>
                  <a:srgbClr val="C00000"/>
                </a:solidFill>
              </a:rPr>
              <a:t>basic storage</a:t>
            </a:r>
            <a:r>
              <a:rPr lang="en-US" sz="1800" dirty="0"/>
              <a:t> unit of RAM. Word is a collection of few bytes. </a:t>
            </a:r>
          </a:p>
          <a:p>
            <a:pPr>
              <a:buClr>
                <a:schemeClr val="tx1"/>
              </a:buClr>
              <a:defRPr/>
            </a:pPr>
            <a:r>
              <a:rPr lang="en-US" sz="1800" dirty="0"/>
              <a:t> Each input item (number, name) is stored in </a:t>
            </a:r>
            <a:r>
              <a:rPr lang="en-US" sz="1800" b="1" dirty="0">
                <a:solidFill>
                  <a:srgbClr val="C00000"/>
                </a:solidFill>
              </a:rPr>
              <a:t>binary format</a:t>
            </a:r>
            <a:r>
              <a:rPr lang="en-US" sz="1800" dirty="0"/>
              <a:t>.</a:t>
            </a:r>
          </a:p>
          <a:p>
            <a:pPr>
              <a:buClr>
                <a:schemeClr val="tx1"/>
              </a:buClr>
              <a:defRPr/>
            </a:pPr>
            <a:r>
              <a:rPr lang="en-US" sz="1800" dirty="0"/>
              <a:t> RAM can be viewed as a huge array of words. </a:t>
            </a:r>
          </a:p>
          <a:p>
            <a:pPr>
              <a:buClr>
                <a:schemeClr val="tx1"/>
              </a:buClr>
              <a:defRPr/>
            </a:pPr>
            <a:r>
              <a:rPr lang="en-US" sz="1800" dirty="0"/>
              <a:t> Any arbitrary location of RAM can be </a:t>
            </a:r>
            <a:r>
              <a:rPr lang="en-US" sz="1800" b="1" dirty="0">
                <a:solidFill>
                  <a:srgbClr val="C00000"/>
                </a:solidFill>
              </a:rPr>
              <a:t>accessed</a:t>
            </a:r>
            <a:r>
              <a:rPr lang="en-US" sz="1800" dirty="0"/>
              <a:t> in the same time </a:t>
            </a:r>
            <a:r>
              <a:rPr lang="en-US" sz="1800" b="1" dirty="0">
                <a:solidFill>
                  <a:srgbClr val="C00000"/>
                </a:solidFill>
              </a:rPr>
              <a:t>irrespective</a:t>
            </a:r>
            <a:r>
              <a:rPr lang="en-US" sz="1800" dirty="0"/>
              <a:t> of the location.</a:t>
            </a:r>
          </a:p>
          <a:p>
            <a:pPr>
              <a:buClr>
                <a:schemeClr val="tx1"/>
              </a:buClr>
              <a:defRPr/>
            </a:pPr>
            <a:r>
              <a:rPr lang="en-US" sz="1800" dirty="0"/>
              <a:t> Data as well as Program </a:t>
            </a:r>
            <a:r>
              <a:rPr lang="en-US" sz="1800" b="1" dirty="0">
                <a:solidFill>
                  <a:srgbClr val="C00000"/>
                </a:solidFill>
              </a:rPr>
              <a:t>reside fully </a:t>
            </a:r>
            <a:r>
              <a:rPr lang="en-US" sz="1800" dirty="0"/>
              <a:t> in RAM. </a:t>
            </a:r>
          </a:p>
          <a:p>
            <a:pPr>
              <a:buClr>
                <a:schemeClr val="tx1"/>
              </a:buClr>
              <a:defRPr/>
            </a:pPr>
            <a:r>
              <a:rPr lang="en-US" sz="1800" dirty="0"/>
              <a:t> Each arithmetic or logical operation </a:t>
            </a:r>
            <a:r>
              <a:rPr lang="en-US" sz="1800" dirty="0">
                <a:solidFill>
                  <a:srgbClr val="002060"/>
                </a:solidFill>
              </a:rPr>
              <a:t>(+, -, *, /, OR, AND, NOT</a:t>
            </a:r>
            <a:r>
              <a:rPr lang="en-US" sz="1800" dirty="0"/>
              <a:t>) involving a </a:t>
            </a:r>
            <a:r>
              <a:rPr lang="en-US" sz="1800" b="1" dirty="0">
                <a:solidFill>
                  <a:srgbClr val="C00000"/>
                </a:solidFill>
              </a:rPr>
              <a:t>constant number</a:t>
            </a:r>
            <a:r>
              <a:rPr lang="en-US" sz="1800" dirty="0"/>
              <a:t> of words takes </a:t>
            </a:r>
            <a:r>
              <a:rPr lang="en-US" sz="1800" b="1" dirty="0">
                <a:solidFill>
                  <a:srgbClr val="C00000"/>
                </a:solidFill>
              </a:rPr>
              <a:t>constant number of cycles (steps) </a:t>
            </a:r>
            <a:r>
              <a:rPr lang="en-US" sz="1800" dirty="0"/>
              <a:t>by the CPU. </a:t>
            </a:r>
          </a:p>
        </p:txBody>
      </p:sp>
    </p:spTree>
    <p:extLst>
      <p:ext uri="{BB962C8B-B14F-4D97-AF65-F5344CB8AC3E}">
        <p14:creationId xmlns:p14="http://schemas.microsoft.com/office/powerpoint/2010/main" val="26958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measure </a:t>
            </a:r>
            <a:r>
              <a:rPr lang="en-US" b="1" dirty="0">
                <a:solidFill>
                  <a:srgbClr val="002060"/>
                </a:solidFill>
              </a:rPr>
              <a:t>Running Time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688" y="2272010"/>
            <a:ext cx="5633258" cy="58997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Number of instructions taken in </a:t>
            </a:r>
            <a:r>
              <a:rPr lang="en-US" dirty="0">
                <a:solidFill>
                  <a:srgbClr val="C00000"/>
                </a:solidFill>
              </a:rPr>
              <a:t>word-RAM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7297" y="5663033"/>
            <a:ext cx="1825564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Multitasking  due to 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7297" y="5109035"/>
            <a:ext cx="1756122" cy="300082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Architecture : 32 vs 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7297" y="5386034"/>
            <a:ext cx="1788823" cy="3000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Compiler optimization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7297" y="4858940"/>
            <a:ext cx="2210542" cy="30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Variation among instructions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6274362" y="4783088"/>
            <a:ext cx="272935" cy="1156945"/>
          </a:xfrm>
          <a:prstGeom prst="leftBrace">
            <a:avLst>
              <a:gd name="adj1" fmla="val 8333"/>
              <a:gd name="adj2" fmla="val 48726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131619" y="2167895"/>
            <a:ext cx="1911927" cy="946113"/>
          </a:xfrm>
          <a:prstGeom prst="wedgeEllipseCallout">
            <a:avLst>
              <a:gd name="adj1" fmla="val 65553"/>
              <a:gd name="adj2" fmla="val -1969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350" dirty="0">
                <a:solidFill>
                  <a:prstClr val="black"/>
                </a:solidFill>
                <a:latin typeface="Calibri" panose="020F0502020204030204"/>
              </a:rPr>
              <a:t>This is what we will count (mathematically)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26F2D6-7099-4A7F-9E19-D7402FDBCC2E}"/>
              </a:ext>
            </a:extLst>
          </p:cNvPr>
          <p:cNvSpPr/>
          <p:nvPr/>
        </p:nvSpPr>
        <p:spPr>
          <a:xfrm>
            <a:off x="212768" y="4318282"/>
            <a:ext cx="2184737" cy="6961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800" dirty="0">
                <a:solidFill>
                  <a:prstClr val="black"/>
                </a:solidFill>
                <a:latin typeface="Calibri" panose="020F0502020204030204"/>
              </a:rPr>
              <a:t>Actual running time in real life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7EC984-C0EA-4133-B16B-9FABE766E644}"/>
              </a:ext>
            </a:extLst>
          </p:cNvPr>
          <p:cNvSpPr/>
          <p:nvPr/>
        </p:nvSpPr>
        <p:spPr>
          <a:xfrm>
            <a:off x="4532836" y="3663656"/>
            <a:ext cx="2966605" cy="878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800" dirty="0">
                <a:solidFill>
                  <a:srgbClr val="002060"/>
                </a:solidFill>
                <a:latin typeface="Calibri" panose="020F0502020204030204"/>
              </a:rPr>
              <a:t>Number of instructions executed in word-RAM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24AC48-601C-489D-A091-C272F548B6F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397505" y="4102672"/>
            <a:ext cx="2135331" cy="563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9F7B14-A025-41A1-BBF5-478084C57743}"/>
              </a:ext>
            </a:extLst>
          </p:cNvPr>
          <p:cNvSpPr txBox="1"/>
          <p:nvPr/>
        </p:nvSpPr>
        <p:spPr>
          <a:xfrm rot="20673587">
            <a:off x="2443833" y="3984857"/>
            <a:ext cx="1812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500" dirty="0">
                <a:solidFill>
                  <a:prstClr val="black"/>
                </a:solidFill>
                <a:latin typeface="Calibri" panose="020F0502020204030204"/>
              </a:rPr>
              <a:t>Directly proportional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DF07D5C2-B9E8-46E6-825C-14B8937C5C7E}"/>
              </a:ext>
            </a:extLst>
          </p:cNvPr>
          <p:cNvSpPr/>
          <p:nvPr/>
        </p:nvSpPr>
        <p:spPr>
          <a:xfrm>
            <a:off x="978323" y="3333433"/>
            <a:ext cx="1782863" cy="696191"/>
          </a:xfrm>
          <a:prstGeom prst="wedgeEllipseCallout">
            <a:avLst>
              <a:gd name="adj1" fmla="val 87863"/>
              <a:gd name="adj2" fmla="val 5578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500" dirty="0">
                <a:solidFill>
                  <a:prstClr val="black"/>
                </a:solidFill>
                <a:latin typeface="Calibri" panose="020F0502020204030204"/>
              </a:rPr>
              <a:t>Machine dependent constant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381885-057E-472C-9B26-92B5980EBE0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97505" y="4675263"/>
            <a:ext cx="2135331" cy="827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1001E1D8-59C4-431A-977C-C2CF9E7DA7DD}"/>
              </a:ext>
            </a:extLst>
          </p:cNvPr>
          <p:cNvSpPr/>
          <p:nvPr/>
        </p:nvSpPr>
        <p:spPr>
          <a:xfrm>
            <a:off x="4532836" y="5236129"/>
            <a:ext cx="1586612" cy="5327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800" dirty="0">
                <a:solidFill>
                  <a:srgbClr val="002060"/>
                </a:solidFill>
                <a:latin typeface="Calibri" panose="020F0502020204030204"/>
              </a:rPr>
              <a:t>Other factors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4DE75F-CD2C-4674-B4DC-E82D251DFB41}"/>
              </a:ext>
            </a:extLst>
          </p:cNvPr>
          <p:cNvSpPr txBox="1"/>
          <p:nvPr/>
        </p:nvSpPr>
        <p:spPr>
          <a:xfrm rot="1360316">
            <a:off x="2731755" y="5033130"/>
            <a:ext cx="10316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500" dirty="0">
                <a:solidFill>
                  <a:prstClr val="black"/>
                </a:solidFill>
                <a:latin typeface="Calibri" panose="020F0502020204030204"/>
              </a:rPr>
              <a:t>Will ignore</a:t>
            </a:r>
          </a:p>
        </p:txBody>
      </p:sp>
    </p:spTree>
    <p:extLst>
      <p:ext uri="{BB962C8B-B14F-4D97-AF65-F5344CB8AC3E}">
        <p14:creationId xmlns:p14="http://schemas.microsoft.com/office/powerpoint/2010/main" val="25395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8" grpId="0" animBg="1"/>
      <p:bldP spid="19" grpId="0" animBg="1"/>
      <p:bldP spid="21" grpId="0"/>
      <p:bldP spid="22" grpId="0" animBg="1"/>
      <p:bldP spid="24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- Fibonacci Number </a:t>
            </a:r>
            <a:r>
              <a:rPr lang="en-US" b="1" dirty="0">
                <a:solidFill>
                  <a:srgbClr val="0070C0"/>
                </a:solidFill>
              </a:rPr>
              <a:t>F(n)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996" y="2399146"/>
            <a:ext cx="6838604" cy="12497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F(0) = 0</a:t>
            </a:r>
          </a:p>
          <a:p>
            <a:r>
              <a:rPr lang="en-US" dirty="0">
                <a:solidFill>
                  <a:srgbClr val="0070C0"/>
                </a:solidFill>
              </a:rPr>
              <a:t>F(1) = 1</a:t>
            </a:r>
          </a:p>
          <a:p>
            <a:r>
              <a:rPr lang="en-US" dirty="0">
                <a:solidFill>
                  <a:srgbClr val="0070C0"/>
                </a:solidFill>
              </a:rPr>
              <a:t>F(n) = F(n-1) + F(n-2) 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n&gt;1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9996" y="3766705"/>
                <a:ext cx="5181162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2100" b="1" dirty="0">
                    <a:solidFill>
                      <a:prstClr val="black"/>
                    </a:solidFill>
                    <a:latin typeface="Calibri" panose="020F0502020204030204"/>
                  </a:rPr>
                  <a:t>Problem 1: </a:t>
                </a:r>
                <a:r>
                  <a:rPr kumimoji="0"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,</a:t>
                </a:r>
                <a:r>
                  <a:rPr kumimoji="0" lang="en-US" sz="2100" dirty="0">
                    <a:solidFill>
                      <a:srgbClr val="0070C0"/>
                    </a:solidFill>
                    <a:latin typeface="Calibri" panose="020F0502020204030204"/>
                  </a:rPr>
                  <a:t> </a:t>
                </a:r>
                <a:r>
                  <a:rPr kumimoji="0" lang="en-US" sz="2100" dirty="0">
                    <a:solidFill>
                      <a:prstClr val="black"/>
                    </a:solidFill>
                    <a:latin typeface="Calibri" panose="020F0502020204030204"/>
                  </a:rPr>
                  <a:t>compute </a:t>
                </a:r>
                <a14:m>
                  <m:oMath xmlns:m="http://schemas.openxmlformats.org/officeDocument/2006/math">
                    <m:r>
                      <a:rPr kumimoji="0"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0"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0"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0" lang="en-US" sz="2100" dirty="0">
                  <a:solidFill>
                    <a:srgbClr val="0070C0"/>
                  </a:solidFill>
                  <a:latin typeface="Calibri" panose="020F0502020204030204"/>
                </a:endParaRPr>
              </a:p>
              <a:p>
                <a:pPr marL="685800" lvl="1" indent="-342900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Recursive algorithm</a:t>
                </a:r>
              </a:p>
              <a:p>
                <a:pPr marL="685800" lvl="1" indent="-342900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Iterative algorithm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96" y="3766705"/>
                <a:ext cx="5181162" cy="969496"/>
              </a:xfrm>
              <a:prstGeom prst="rect">
                <a:avLst/>
              </a:prstGeom>
              <a:blipFill>
                <a:blip r:embed="rId2"/>
                <a:stretch>
                  <a:fillRect l="-1412" t="-3774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7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8078224" cy="994172"/>
          </a:xfrm>
        </p:spPr>
        <p:txBody>
          <a:bodyPr/>
          <a:lstStyle/>
          <a:p>
            <a:r>
              <a:rPr lang="en-US" b="1" dirty="0"/>
              <a:t>Two algorithms for Fibonacci numbers (mod </a:t>
            </a: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b="1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3246510"/>
            <a:ext cx="3652513" cy="1355365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175" b="1" dirty="0">
                <a:solidFill>
                  <a:srgbClr val="7030A0"/>
                </a:solidFill>
              </a:rPr>
              <a:t>RFIB</a:t>
            </a:r>
            <a:r>
              <a:rPr lang="en-US" sz="2175" dirty="0"/>
              <a:t>(</a:t>
            </a:r>
            <a:r>
              <a:rPr lang="en-US" sz="2175" dirty="0" err="1">
                <a:solidFill>
                  <a:srgbClr val="0070C0"/>
                </a:solidFill>
              </a:rPr>
              <a:t>n,m</a:t>
            </a:r>
            <a:r>
              <a:rPr lang="en-US" sz="2175" dirty="0"/>
              <a:t>) {</a:t>
            </a:r>
          </a:p>
          <a:p>
            <a:pPr marL="0" indent="0">
              <a:buNone/>
            </a:pPr>
            <a:r>
              <a:rPr lang="en-US" sz="1350" dirty="0"/>
              <a:t> </a:t>
            </a:r>
            <a:r>
              <a:rPr lang="en-US" sz="2175" dirty="0"/>
              <a:t>          </a:t>
            </a:r>
            <a:r>
              <a:rPr lang="en-US" sz="2175" b="1" dirty="0"/>
              <a:t>if</a:t>
            </a:r>
            <a:r>
              <a:rPr lang="en-US" sz="2175" dirty="0"/>
              <a:t> </a:t>
            </a:r>
            <a:r>
              <a:rPr lang="en-US" sz="2175" dirty="0">
                <a:solidFill>
                  <a:srgbClr val="0070C0"/>
                </a:solidFill>
              </a:rPr>
              <a:t>n</a:t>
            </a:r>
            <a:r>
              <a:rPr lang="en-US" sz="2175" dirty="0"/>
              <a:t>=</a:t>
            </a:r>
            <a:r>
              <a:rPr lang="en-US" sz="2175" dirty="0">
                <a:solidFill>
                  <a:srgbClr val="0070C0"/>
                </a:solidFill>
              </a:rPr>
              <a:t>0</a:t>
            </a:r>
            <a:r>
              <a:rPr lang="en-US" sz="2175" dirty="0"/>
              <a:t> </a:t>
            </a:r>
            <a:r>
              <a:rPr lang="en-US" sz="2175" b="1" dirty="0"/>
              <a:t>return</a:t>
            </a:r>
            <a:r>
              <a:rPr lang="en-US" sz="2175" dirty="0"/>
              <a:t> </a:t>
            </a:r>
            <a:r>
              <a:rPr lang="en-US" sz="2175" dirty="0">
                <a:solidFill>
                  <a:srgbClr val="0070C0"/>
                </a:solidFill>
              </a:rPr>
              <a:t>0;</a:t>
            </a:r>
            <a:endParaRPr lang="en-US" sz="2175" dirty="0"/>
          </a:p>
          <a:p>
            <a:pPr marL="0" indent="0">
              <a:buNone/>
            </a:pPr>
            <a:r>
              <a:rPr lang="en-US" sz="2175" dirty="0"/>
              <a:t>           </a:t>
            </a:r>
            <a:r>
              <a:rPr lang="en-US" sz="2175" b="1" dirty="0"/>
              <a:t>else if</a:t>
            </a:r>
            <a:r>
              <a:rPr lang="en-US" sz="2175" dirty="0"/>
              <a:t> </a:t>
            </a:r>
            <a:r>
              <a:rPr lang="en-US" sz="2175" dirty="0">
                <a:solidFill>
                  <a:srgbClr val="0070C0"/>
                </a:solidFill>
              </a:rPr>
              <a:t>n</a:t>
            </a:r>
            <a:r>
              <a:rPr lang="en-US" sz="2175" dirty="0"/>
              <a:t>=</a:t>
            </a:r>
            <a:r>
              <a:rPr lang="en-US" sz="2175" dirty="0">
                <a:solidFill>
                  <a:srgbClr val="0070C0"/>
                </a:solidFill>
              </a:rPr>
              <a:t>1</a:t>
            </a:r>
            <a:r>
              <a:rPr lang="en-US" sz="2175" dirty="0"/>
              <a:t> </a:t>
            </a:r>
            <a:r>
              <a:rPr lang="en-US" sz="2175" b="1" dirty="0"/>
              <a:t>return</a:t>
            </a:r>
            <a:r>
              <a:rPr lang="en-US" sz="2175" dirty="0"/>
              <a:t> </a:t>
            </a:r>
            <a:r>
              <a:rPr lang="en-US" sz="2175" dirty="0">
                <a:solidFill>
                  <a:srgbClr val="0070C0"/>
                </a:solidFill>
              </a:rPr>
              <a:t>1;</a:t>
            </a:r>
            <a:endParaRPr lang="en-US" sz="2175" dirty="0"/>
          </a:p>
          <a:p>
            <a:pPr marL="0" indent="0">
              <a:buNone/>
            </a:pPr>
            <a:r>
              <a:rPr lang="en-US" sz="2175" dirty="0"/>
              <a:t>           </a:t>
            </a:r>
            <a:r>
              <a:rPr lang="en-US" sz="2175" b="1" dirty="0"/>
              <a:t>else</a:t>
            </a:r>
            <a:r>
              <a:rPr lang="en-US" sz="2175" dirty="0"/>
              <a:t> </a:t>
            </a:r>
            <a:r>
              <a:rPr lang="en-US" sz="2175" b="1" dirty="0"/>
              <a:t>return</a:t>
            </a:r>
            <a:r>
              <a:rPr lang="en-US" sz="2175" dirty="0"/>
              <a:t>((</a:t>
            </a:r>
            <a:r>
              <a:rPr lang="en-US" sz="2175" b="1" dirty="0">
                <a:solidFill>
                  <a:srgbClr val="7030A0"/>
                </a:solidFill>
              </a:rPr>
              <a:t>RFIB</a:t>
            </a:r>
            <a:r>
              <a:rPr lang="en-US" sz="2175" dirty="0"/>
              <a:t>(</a:t>
            </a:r>
            <a:r>
              <a:rPr lang="en-US" sz="2175" dirty="0">
                <a:solidFill>
                  <a:srgbClr val="0070C0"/>
                </a:solidFill>
              </a:rPr>
              <a:t>n-1</a:t>
            </a:r>
            <a:r>
              <a:rPr lang="en-US" sz="2175" dirty="0"/>
              <a:t>) + </a:t>
            </a:r>
            <a:r>
              <a:rPr lang="en-US" sz="2175" b="1" dirty="0">
                <a:solidFill>
                  <a:srgbClr val="7030A0"/>
                </a:solidFill>
              </a:rPr>
              <a:t>RFIB</a:t>
            </a:r>
            <a:r>
              <a:rPr lang="en-US" sz="2175" dirty="0"/>
              <a:t>(</a:t>
            </a:r>
            <a:r>
              <a:rPr lang="en-US" sz="2175" dirty="0">
                <a:solidFill>
                  <a:srgbClr val="0070C0"/>
                </a:solidFill>
              </a:rPr>
              <a:t>n-2</a:t>
            </a:r>
            <a:r>
              <a:rPr lang="en-US" sz="2175" dirty="0"/>
              <a:t>)) mod </a:t>
            </a:r>
            <a:r>
              <a:rPr lang="en-US" sz="2175" dirty="0">
                <a:solidFill>
                  <a:srgbClr val="0070C0"/>
                </a:solidFill>
              </a:rPr>
              <a:t>m</a:t>
            </a:r>
            <a:r>
              <a:rPr lang="en-US" sz="2175" dirty="0"/>
              <a:t>);</a:t>
            </a:r>
          </a:p>
          <a:p>
            <a:pPr marL="0" indent="0">
              <a:buNone/>
            </a:pPr>
            <a:r>
              <a:rPr lang="en-US" sz="2175" dirty="0"/>
              <a:t>}b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Iterative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794000"/>
            <a:ext cx="3877887" cy="3039287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IFIB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n,m</a:t>
            </a:r>
            <a:r>
              <a:rPr lang="en-US" dirty="0"/>
              <a:t>)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	</a:t>
            </a:r>
            <a:r>
              <a:rPr lang="en-US" b="1" dirty="0"/>
              <a:t>else</a:t>
            </a:r>
            <a:r>
              <a:rPr lang="en-US" dirty="0"/>
              <a:t> {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;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                       	For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=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b="1" dirty="0">
                <a:sym typeface="Wingdings" pitchFamily="2" charset="2"/>
              </a:rPr>
              <a:t>do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 	{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		temp</a:t>
            </a:r>
            <a:r>
              <a:rPr lang="en-US" dirty="0">
                <a:sym typeface="Wingdings" pitchFamily="2" charset="2"/>
              </a:rPr>
              <a:t> 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		b</a:t>
            </a:r>
            <a:r>
              <a:rPr lang="en-US" dirty="0">
                <a:sym typeface="Wingdings" pitchFamily="2" charset="2"/>
              </a:rPr>
              <a:t>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a+b</a:t>
            </a:r>
            <a:r>
              <a:rPr lang="en-US" dirty="0">
                <a:sym typeface="Wingdings" pitchFamily="2" charset="2"/>
              </a:rPr>
              <a:t>)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mod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m</a:t>
            </a:r>
            <a:r>
              <a:rPr lang="en-US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		a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dirty="0">
                <a:sym typeface="Wingdings" pitchFamily="2" charset="2"/>
              </a:rPr>
              <a:t>; }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	}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	</a:t>
            </a:r>
            <a:r>
              <a:rPr lang="en-US" b="1" dirty="0">
                <a:sym typeface="Wingdings" pitchFamily="2" charset="2"/>
              </a:rPr>
              <a:t>return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5867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build="p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28" y="428626"/>
            <a:ext cx="7793037" cy="857250"/>
          </a:xfrm>
        </p:spPr>
        <p:txBody>
          <a:bodyPr/>
          <a:lstStyle/>
          <a:p>
            <a:pPr eaLnBrk="1" hangingPunct="1"/>
            <a:r>
              <a:rPr lang="en-US" altLang="zh-TW" b="1" dirty="0"/>
              <a:t>Tentative Schedule of Lectures</a:t>
            </a:r>
          </a:p>
        </p:txBody>
      </p:sp>
      <p:sp>
        <p:nvSpPr>
          <p:cNvPr id="16387" name="Rectangle 77"/>
          <p:cNvSpPr>
            <a:spLocks noChangeArrowheads="1"/>
          </p:cNvSpPr>
          <p:nvPr/>
        </p:nvSpPr>
        <p:spPr bwMode="auto">
          <a:xfrm>
            <a:off x="1143001" y="534086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br>
              <a:rPr lang="en-US" altLang="zh-TW" sz="1800">
                <a:solidFill>
                  <a:prstClr val="black"/>
                </a:solidFill>
              </a:rPr>
            </a:br>
            <a:endParaRPr lang="en-US" altLang="zh-TW" sz="1800">
              <a:solidFill>
                <a:prstClr val="black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732CBD-D3AE-D143-2B36-A14C2C046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61346"/>
              </p:ext>
            </p:extLst>
          </p:nvPr>
        </p:nvGraphicFramePr>
        <p:xfrm>
          <a:off x="365828" y="1391336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92">
                  <a:extLst>
                    <a:ext uri="{9D8B030D-6E8A-4147-A177-3AD203B41FA5}">
                      <a16:colId xmlns:a16="http://schemas.microsoft.com/office/drawing/2014/main" val="2842211067"/>
                    </a:ext>
                  </a:extLst>
                </a:gridCol>
                <a:gridCol w="4994408">
                  <a:extLst>
                    <a:ext uri="{9D8B030D-6E8A-4147-A177-3AD203B41FA5}">
                      <a16:colId xmlns:a16="http://schemas.microsoft.com/office/drawing/2014/main" val="248287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567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15/08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Stable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45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22/08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Basics of Algorithm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85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29/08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8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05/09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Greedy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98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12/09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Divide &amp; Conquer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99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19/09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Dynamic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697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03/10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245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10/10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148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17/10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Intractability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193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24/10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NP-completeness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136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31/10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182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07/11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864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800" dirty="0"/>
                        <a:t>14/11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Randomized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8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11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algorithms for </a:t>
            </a:r>
            <a:r>
              <a:rPr lang="en-US" b="1" dirty="0">
                <a:solidFill>
                  <a:srgbClr val="0070C0"/>
                </a:solidFill>
              </a:rPr>
              <a:t>F(n) </a:t>
            </a:r>
            <a:r>
              <a:rPr lang="en-US" b="1" dirty="0"/>
              <a:t>mod</a:t>
            </a:r>
            <a:r>
              <a:rPr lang="en-US" b="1" dirty="0">
                <a:solidFill>
                  <a:srgbClr val="0070C0"/>
                </a:solidFill>
              </a:rPr>
              <a:t> 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230138" y="2829803"/>
            <a:ext cx="4872789" cy="20048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n,m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	else if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return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else return((</a:t>
            </a: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n-1,m</a:t>
            </a:r>
            <a:r>
              <a:rPr lang="en-US" dirty="0"/>
              <a:t>) + </a:t>
            </a: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n-2,m</a:t>
            </a:r>
            <a:r>
              <a:rPr lang="en-US" dirty="0"/>
              <a:t>))  mod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124" y="2388293"/>
            <a:ext cx="36328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First analyze the Recursive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927" y="2734541"/>
            <a:ext cx="30410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R(n) 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be the number of instructions executed by </a:t>
            </a:r>
            <a:r>
              <a:rPr kumimoji="0" lang="en-US" sz="1500" b="1" dirty="0">
                <a:solidFill>
                  <a:srgbClr val="7030A0"/>
                </a:solidFill>
                <a:latin typeface="Calibri" panose="020F0502020204030204"/>
              </a:rPr>
              <a:t>RFIB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en-US" sz="1500" dirty="0" err="1">
                <a:solidFill>
                  <a:srgbClr val="0070C0"/>
                </a:solidFill>
                <a:latin typeface="Calibri" panose="020F0502020204030204"/>
              </a:rPr>
              <a:t>n,m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R(0) = 2</a:t>
            </a:r>
          </a:p>
        </p:txBody>
      </p:sp>
    </p:spTree>
    <p:extLst>
      <p:ext uri="{BB962C8B-B14F-4D97-AF65-F5344CB8AC3E}">
        <p14:creationId xmlns:p14="http://schemas.microsoft.com/office/powerpoint/2010/main" val="4204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algorithms for </a:t>
            </a:r>
            <a:r>
              <a:rPr lang="en-US" b="1" dirty="0">
                <a:solidFill>
                  <a:srgbClr val="0070C0"/>
                </a:solidFill>
              </a:rPr>
              <a:t>F(n) </a:t>
            </a:r>
            <a:r>
              <a:rPr lang="en-US" b="1" dirty="0"/>
              <a:t>mod</a:t>
            </a:r>
            <a:r>
              <a:rPr lang="en-US" b="1" dirty="0">
                <a:solidFill>
                  <a:srgbClr val="0070C0"/>
                </a:solidFill>
              </a:rPr>
              <a:t> 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230138" y="2829803"/>
            <a:ext cx="4872789" cy="20048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n,m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return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	</a:t>
            </a:r>
            <a:r>
              <a:rPr lang="en-US" b="1" dirty="0"/>
              <a:t>else 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else return((</a:t>
            </a: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n-1,m</a:t>
            </a:r>
            <a:r>
              <a:rPr lang="en-US" dirty="0"/>
              <a:t>) + </a:t>
            </a: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n-2,m</a:t>
            </a:r>
            <a:r>
              <a:rPr lang="en-US" dirty="0"/>
              <a:t>))  mod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124" y="2388293"/>
            <a:ext cx="36328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First analyze the Recursive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927" y="2734542"/>
            <a:ext cx="3041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R(n) 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be the number of instructions executed by </a:t>
            </a:r>
            <a:r>
              <a:rPr kumimoji="0" lang="en-US" sz="1500" b="1" dirty="0">
                <a:solidFill>
                  <a:srgbClr val="7030A0"/>
                </a:solidFill>
                <a:latin typeface="Calibri" panose="020F0502020204030204"/>
              </a:rPr>
              <a:t>RFIB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en-US" sz="1500" dirty="0" err="1">
                <a:solidFill>
                  <a:srgbClr val="0070C0"/>
                </a:solidFill>
                <a:latin typeface="Calibri" panose="020F0502020204030204"/>
              </a:rPr>
              <a:t>n,m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R(0) = 2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251483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algorithms for </a:t>
            </a:r>
            <a:r>
              <a:rPr lang="en-US" b="1" dirty="0">
                <a:solidFill>
                  <a:srgbClr val="0070C0"/>
                </a:solidFill>
              </a:rPr>
              <a:t>F(n) </a:t>
            </a:r>
            <a:r>
              <a:rPr lang="en-US" b="1" dirty="0"/>
              <a:t>mod</a:t>
            </a:r>
            <a:r>
              <a:rPr lang="en-US" b="1" dirty="0">
                <a:solidFill>
                  <a:srgbClr val="0070C0"/>
                </a:solidFill>
              </a:rPr>
              <a:t> 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230138" y="2829803"/>
            <a:ext cx="4872789" cy="20048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n,m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return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	</a:t>
            </a:r>
            <a:r>
              <a:rPr lang="en-US" b="1" dirty="0"/>
              <a:t>else 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return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else </a:t>
            </a:r>
            <a:r>
              <a:rPr lang="en-US" b="1" dirty="0"/>
              <a:t>return</a:t>
            </a:r>
            <a:r>
              <a:rPr lang="en-US" dirty="0"/>
              <a:t>((</a:t>
            </a: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n-1</a:t>
            </a:r>
            <a:r>
              <a:rPr lang="en-US" dirty="0">
                <a:solidFill>
                  <a:srgbClr val="0070C0"/>
                </a:solidFill>
              </a:rPr>
              <a:t>,m</a:t>
            </a:r>
            <a:r>
              <a:rPr lang="en-US" dirty="0"/>
              <a:t>)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n-2</a:t>
            </a:r>
            <a:r>
              <a:rPr lang="en-US" dirty="0">
                <a:solidFill>
                  <a:srgbClr val="0070C0"/>
                </a:solidFill>
              </a:rPr>
              <a:t>,m</a:t>
            </a:r>
            <a:r>
              <a:rPr lang="en-US" dirty="0"/>
              <a:t>)) 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124" y="2388293"/>
            <a:ext cx="36328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First analyze the Recursive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927" y="2734542"/>
            <a:ext cx="30410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R(n) 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be the number of instructions executed by </a:t>
            </a:r>
            <a:r>
              <a:rPr kumimoji="0" lang="en-US" sz="1500" b="1" dirty="0">
                <a:solidFill>
                  <a:srgbClr val="7030A0"/>
                </a:solidFill>
                <a:latin typeface="Calibri" panose="020F0502020204030204"/>
              </a:rPr>
              <a:t>RFIB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en-US" sz="1500" dirty="0" err="1">
                <a:solidFill>
                  <a:srgbClr val="0070C0"/>
                </a:solidFill>
                <a:latin typeface="Calibri" panose="020F0502020204030204"/>
              </a:rPr>
              <a:t>n,m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R(0) = 2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R(1) = 3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dirty="0">
                <a:solidFill>
                  <a:srgbClr val="C00000"/>
                </a:solidFill>
                <a:latin typeface="Calibri" panose="020F0502020204030204"/>
              </a:rPr>
              <a:t>R(n) = 6 + R(n-1) + R(n-2) </a:t>
            </a:r>
            <a:r>
              <a:rPr kumimoji="0" lang="en-US" sz="1500" dirty="0">
                <a:solidFill>
                  <a:prstClr val="black"/>
                </a:solidFill>
                <a:latin typeface="Calibri" panose="020F0502020204030204"/>
              </a:rPr>
              <a:t>for</a:t>
            </a:r>
            <a:r>
              <a:rPr kumimoji="0" lang="en-US" sz="1500" dirty="0">
                <a:solidFill>
                  <a:srgbClr val="0070C0"/>
                </a:solidFill>
                <a:latin typeface="Calibri" panose="020F0502020204030204"/>
              </a:rPr>
              <a:t> n&gt;1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102928" y="4192932"/>
                <a:ext cx="2666999" cy="172425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b="1" dirty="0">
                    <a:solidFill>
                      <a:srgbClr val="C00000"/>
                    </a:solidFill>
                    <a:latin typeface="Calibri" panose="020F0502020204030204"/>
                  </a:rPr>
                  <a:t>Exercise: </a:t>
                </a:r>
                <a:r>
                  <a:rPr kumimoji="0" lang="en-US" sz="1800" dirty="0">
                    <a:solidFill>
                      <a:srgbClr val="002060"/>
                    </a:solidFill>
                    <a:latin typeface="Calibri" panose="020F0502020204030204"/>
                  </a:rPr>
                  <a:t>Use induction to show, for all </a:t>
                </a:r>
                <a14:m>
                  <m:oMath xmlns:m="http://schemas.openxmlformats.org/officeDocument/2006/math">
                    <m:r>
                      <a:rPr kumimoji="0" lang="en-US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n-US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kumimoji="0" lang="en-US" sz="1800" dirty="0">
                    <a:solidFill>
                      <a:srgbClr val="002060"/>
                    </a:solidFill>
                    <a:latin typeface="Calibri" panose="020F0502020204030204"/>
                  </a:rPr>
                  <a:t> </a:t>
                </a:r>
              </a:p>
              <a:p>
                <a:pPr marL="342900" indent="-342900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342900" indent="-342900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−2)/2</m:t>
                        </m:r>
                      </m:sup>
                    </m:sSup>
                    <m:r>
                      <a:rPr kumimoji="0"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kumimoji="0" lang="en-US" sz="18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28" y="4192932"/>
                <a:ext cx="2666999" cy="172425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/>
          <p:cNvSpPr/>
          <p:nvPr/>
        </p:nvSpPr>
        <p:spPr>
          <a:xfrm>
            <a:off x="4816549" y="4929932"/>
            <a:ext cx="901269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660169" y="4884743"/>
                <a:ext cx="3034134" cy="453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No. of instructions </a:t>
                </a:r>
                <a14:m>
                  <m:oMath xmlns:m="http://schemas.openxmlformats.org/officeDocument/2006/math">
                    <m:r>
                      <a:rPr kumimoji="0" lang="en-US" sz="1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kumimoji="0"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0"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kumimoji="0"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0" lang="en-US" sz="1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69" y="4884743"/>
                <a:ext cx="3034134" cy="453851"/>
              </a:xfrm>
              <a:prstGeom prst="roundRect">
                <a:avLst/>
              </a:prstGeom>
              <a:blipFill>
                <a:blip r:embed="rId3"/>
                <a:stretch>
                  <a:fillRect l="-800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8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algorithms for </a:t>
            </a:r>
            <a:r>
              <a:rPr lang="en-US" b="1" dirty="0">
                <a:solidFill>
                  <a:srgbClr val="0070C0"/>
                </a:solidFill>
              </a:rPr>
              <a:t>F(n) </a:t>
            </a:r>
            <a:r>
              <a:rPr lang="en-US" b="1" dirty="0"/>
              <a:t>mod</a:t>
            </a:r>
            <a:r>
              <a:rPr lang="en-US" b="1" dirty="0">
                <a:solidFill>
                  <a:srgbClr val="0070C0"/>
                </a:solidFill>
              </a:rPr>
              <a:t> 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4564" y="2324781"/>
            <a:ext cx="355539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Now analyze the Iterative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05008" y="2254132"/>
            <a:ext cx="3378495" cy="45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No. of instructions = 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45276" y="2734541"/>
            <a:ext cx="4757651" cy="291533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IFIB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n,m</a:t>
            </a:r>
            <a:r>
              <a:rPr lang="en-US" dirty="0"/>
              <a:t>)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/>
              <a:t>else</a:t>
            </a:r>
            <a:r>
              <a:rPr lang="en-US" dirty="0"/>
              <a:t> {       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;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                       For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=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b="1" dirty="0">
                <a:sym typeface="Wingdings" pitchFamily="2" charset="2"/>
              </a:rPr>
              <a:t>do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 {   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dirty="0">
                <a:sym typeface="Wingdings" pitchFamily="2" charset="2"/>
              </a:rPr>
              <a:t> 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		     b</a:t>
            </a:r>
            <a:r>
              <a:rPr lang="en-US" dirty="0">
                <a:sym typeface="Wingdings" pitchFamily="2" charset="2"/>
              </a:rPr>
              <a:t>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a+b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mod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m </a:t>
            </a:r>
            <a:r>
              <a:rPr lang="en-US" dirty="0">
                <a:sym typeface="Wingdings" pitchFamily="2" charset="2"/>
              </a:rPr>
              <a:t>;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		     a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dirty="0">
                <a:sym typeface="Wingdings" pitchFamily="2" charset="2"/>
              </a:rPr>
              <a:t>; }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return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9313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Analyze algorithms for </a:t>
            </a:r>
            <a:r>
              <a:rPr lang="en-US" b="1" dirty="0">
                <a:solidFill>
                  <a:srgbClr val="0070C0"/>
                </a:solidFill>
              </a:rPr>
              <a:t>F(n) </a:t>
            </a:r>
            <a:r>
              <a:rPr lang="en-US" b="1" dirty="0"/>
              <a:t>mod</a:t>
            </a:r>
            <a:r>
              <a:rPr lang="en-US" b="1" dirty="0">
                <a:solidFill>
                  <a:srgbClr val="0070C0"/>
                </a:solidFill>
              </a:rPr>
              <a:t> 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4564" y="2324781"/>
            <a:ext cx="355539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 panose="020F0502020204030204"/>
              </a:rPr>
              <a:t>Now analyze the Iterative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105401" y="2212739"/>
                <a:ext cx="3771900" cy="4952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No. of instructions </a:t>
                </a:r>
                <a14:m>
                  <m:oMath xmlns:m="http://schemas.openxmlformats.org/officeDocument/2006/math">
                    <m:r>
                      <a:rPr kumimoji="0" lang="en-US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5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4+5</m:t>
                    </m:r>
                    <m:d>
                      <m:dPr>
                        <m:ctrlPr>
                          <a:rPr kumimoji="0" lang="en-US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0" lang="en-US" sz="15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0" lang="en-US" sz="1500" dirty="0">
                  <a:solidFill>
                    <a:srgbClr val="C00000"/>
                  </a:solidFill>
                  <a:latin typeface="Calibri" panose="020F0502020204030204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500" dirty="0">
                    <a:solidFill>
                      <a:srgbClr val="0070C0"/>
                    </a:solidFill>
                    <a:latin typeface="Calibri" panose="020F0502020204030204"/>
                  </a:rPr>
                  <a:t>		         </a:t>
                </a:r>
                <a:r>
                  <a:rPr kumimoji="0"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15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kumimoji="0" lang="en-US" sz="15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sz="1500" dirty="0">
                  <a:solidFill>
                    <a:srgbClr val="C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2212739"/>
                <a:ext cx="3771900" cy="495243"/>
              </a:xfrm>
              <a:prstGeom prst="roundRect">
                <a:avLst/>
              </a:prstGeom>
              <a:blipFill>
                <a:blip r:embed="rId2"/>
                <a:stretch>
                  <a:fillRect l="-645" t="-15663" b="-2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45276" y="2734541"/>
            <a:ext cx="4757651" cy="291533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IFIB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n,m</a:t>
            </a:r>
            <a:r>
              <a:rPr lang="en-US" dirty="0"/>
              <a:t>)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/>
              <a:t>else</a:t>
            </a:r>
            <a:r>
              <a:rPr lang="en-US" dirty="0"/>
              <a:t> {       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;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                       For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=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b="1" dirty="0">
                <a:sym typeface="Wingdings" pitchFamily="2" charset="2"/>
              </a:rPr>
              <a:t>do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 {   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dirty="0">
                <a:sym typeface="Wingdings" pitchFamily="2" charset="2"/>
              </a:rPr>
              <a:t> 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		     b</a:t>
            </a:r>
            <a:r>
              <a:rPr lang="en-US" dirty="0">
                <a:sym typeface="Wingdings" pitchFamily="2" charset="2"/>
              </a:rPr>
              <a:t>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a+b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mod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m </a:t>
            </a:r>
            <a:r>
              <a:rPr lang="en-US" dirty="0">
                <a:sym typeface="Wingdings" pitchFamily="2" charset="2"/>
              </a:rPr>
              <a:t>;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		     a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dirty="0">
                <a:sym typeface="Wingdings" pitchFamily="2" charset="2"/>
              </a:rPr>
              <a:t>; }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return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;}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572000" y="2870545"/>
            <a:ext cx="350875" cy="94895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7167" y="3203226"/>
            <a:ext cx="1266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b="1" dirty="0">
                <a:solidFill>
                  <a:srgbClr val="C00000"/>
                </a:solidFill>
                <a:latin typeface="Calibri" panose="020F0502020204030204"/>
              </a:rPr>
              <a:t>4 instructions</a:t>
            </a:r>
          </a:p>
        </p:txBody>
      </p:sp>
      <p:sp>
        <p:nvSpPr>
          <p:cNvPr id="8" name="Left Arrow 7"/>
          <p:cNvSpPr/>
          <p:nvPr/>
        </p:nvSpPr>
        <p:spPr>
          <a:xfrm>
            <a:off x="4176978" y="3812905"/>
            <a:ext cx="2162556" cy="41839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b="1" dirty="0">
                <a:solidFill>
                  <a:srgbClr val="C00000"/>
                </a:solidFill>
                <a:latin typeface="Calibri" panose="020F0502020204030204"/>
              </a:rPr>
              <a:t>n-1 iterations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598698" y="4161113"/>
            <a:ext cx="350875" cy="94895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3865" y="4493794"/>
            <a:ext cx="1266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b="1" dirty="0">
                <a:solidFill>
                  <a:srgbClr val="C00000"/>
                </a:solidFill>
                <a:latin typeface="Calibri" panose="020F0502020204030204"/>
              </a:rPr>
              <a:t>5 instructions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4192587" y="5309660"/>
            <a:ext cx="2162556" cy="41839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500" b="1" dirty="0">
                <a:solidFill>
                  <a:srgbClr val="C00000"/>
                </a:solidFill>
                <a:latin typeface="Calibri" panose="020F0502020204030204"/>
              </a:rPr>
              <a:t>The final instruction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71447" y="2978581"/>
            <a:ext cx="1788230" cy="524727"/>
          </a:xfrm>
          <a:prstGeom prst="wedgeRoundRectCallout">
            <a:avLst>
              <a:gd name="adj1" fmla="val -36951"/>
              <a:gd name="adj2" fmla="val -10841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srgbClr val="002060"/>
                </a:solidFill>
                <a:latin typeface="Calibri" panose="020F0502020204030204"/>
              </a:rPr>
              <a:t>Worst-case time</a:t>
            </a:r>
            <a:endParaRPr kumimoji="0" lang="en-SG" sz="1800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713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>
            <a:extLst>
              <a:ext uri="{FF2B5EF4-FFF2-40B4-BE49-F238E27FC236}">
                <a16:creationId xmlns:a16="http://schemas.microsoft.com/office/drawing/2014/main" id="{EEB1EB3C-817F-4764-9B28-C448300090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  Computational Tractability</a:t>
            </a:r>
          </a:p>
        </p:txBody>
      </p:sp>
      <p:sp>
        <p:nvSpPr>
          <p:cNvPr id="587780" name="Text Box 4">
            <a:extLst>
              <a:ext uri="{FF2B5EF4-FFF2-40B4-BE49-F238E27FC236}">
                <a16:creationId xmlns:a16="http://schemas.microsoft.com/office/drawing/2014/main" id="{CD69DC17-1F5C-06EF-CE55-98FAB848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336925"/>
            <a:ext cx="6019800" cy="1593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/>
          <a:p>
            <a:pPr>
              <a:lnSpc>
                <a:spcPts val="2600"/>
              </a:lnSpc>
              <a:buClr>
                <a:schemeClr val="tx1"/>
              </a:buClr>
              <a:buSzPct val="35000"/>
              <a:buFont typeface="Monotype Sorts" pitchFamily="92" charset="2"/>
              <a:buNone/>
            </a:pPr>
            <a:r>
              <a:rPr lang="en-US" altLang="en-US"/>
              <a:t>"For me, great algorithms are the poetry of computation. Just like verse, they can be terse, allusive, dense, and even mysterious. But once unlocked, they cast a brilliant new light on some aspect of computing."  -  </a:t>
            </a:r>
            <a:r>
              <a:rPr lang="en-US" altLang="en-US" i="1"/>
              <a:t>Francis Sullivan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C4FB8A3-0996-AA24-CB29-90DA8755D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ED17-3272-460A-BA04-05A19C3938F9}" type="slidenum">
              <a:rPr lang="en-US" altLang="en-US"/>
              <a:pPr/>
              <a:t>26</a:t>
            </a:fld>
            <a:endParaRPr lang="en-US" altLang="en-US" sz="1400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DF2B9694-09EB-2A32-8253-54BE0D88C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Tractability</a:t>
            </a:r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91882CFE-DDA4-AF06-3D95-A4BD86CC7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71396" name="Picture 4">
            <a:extLst>
              <a:ext uri="{FF2B5EF4-FFF2-40B4-BE49-F238E27FC236}">
                <a16:creationId xmlns:a16="http://schemas.microsoft.com/office/drawing/2014/main" id="{A9356FF6-CD5A-CF8C-7B99-6F7667996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3733800"/>
            <a:ext cx="1631950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1397" name="Picture 5">
            <a:extLst>
              <a:ext uri="{FF2B5EF4-FFF2-40B4-BE49-F238E27FC236}">
                <a16:creationId xmlns:a16="http://schemas.microsoft.com/office/drawing/2014/main" id="{096A9221-1412-EF4C-16B5-2D0DE324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159543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1398" name="Text Box 6">
            <a:extLst>
              <a:ext uri="{FF2B5EF4-FFF2-40B4-BE49-F238E27FC236}">
                <a16:creationId xmlns:a16="http://schemas.microsoft.com/office/drawing/2014/main" id="{53FD2D4F-EAD0-46F0-535D-923E7838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2209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Charles Babbage (1864)</a:t>
            </a:r>
          </a:p>
        </p:txBody>
      </p:sp>
      <p:sp>
        <p:nvSpPr>
          <p:cNvPr id="571399" name="Text Box 7">
            <a:extLst>
              <a:ext uri="{FF2B5EF4-FFF2-40B4-BE49-F238E27FC236}">
                <a16:creationId xmlns:a16="http://schemas.microsoft.com/office/drawing/2014/main" id="{95811377-22A4-5D16-E98F-7514FAD88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1301750"/>
            <a:ext cx="6019800" cy="197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As soon as an Analytic Engine exists, it will necessarily guide the future course of the science.  Whenever any result is sought by its aid, the question will arise - By what course of calculation can these results be arrived at by the machine in the shortest time?  - </a:t>
            </a:r>
            <a:r>
              <a:rPr lang="en-US" altLang="en-US" i="1"/>
              <a:t>Charles Babbage</a:t>
            </a:r>
          </a:p>
        </p:txBody>
      </p:sp>
      <p:sp>
        <p:nvSpPr>
          <p:cNvPr id="571400" name="Text Box 8">
            <a:extLst>
              <a:ext uri="{FF2B5EF4-FFF2-40B4-BE49-F238E27FC236}">
                <a16:creationId xmlns:a16="http://schemas.microsoft.com/office/drawing/2014/main" id="{40095D43-4559-5B00-8AB7-102AA9FAF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2514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Analytic Engine (schematic)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DA3A4F4-D67E-DC82-E518-A562996707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78721-27C5-4E81-B245-3317290C4E11}" type="slidenum">
              <a:rPr lang="en-US" altLang="en-US"/>
              <a:pPr/>
              <a:t>27</a:t>
            </a:fld>
            <a:endParaRPr lang="en-US" altLang="en-US" sz="1400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39C958B6-EC56-5B09-F257-813E2DCD5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Polynomial-Time</a:t>
            </a:r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EA3D809B-A64B-D66C-ADB8-D290A01B6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Brute force.  </a:t>
            </a:r>
            <a:r>
              <a:rPr lang="en-US" altLang="en-US" dirty="0">
                <a:solidFill>
                  <a:schemeClr val="tx1"/>
                </a:solidFill>
              </a:rPr>
              <a:t>For many non-trivial problems, there is a natural brute force search algorithm that checks every possible solution.</a:t>
            </a:r>
          </a:p>
          <a:p>
            <a:pPr lvl="1"/>
            <a:r>
              <a:rPr lang="en-US" altLang="en-US" dirty="0"/>
              <a:t>Typically takes 2</a:t>
            </a:r>
            <a:r>
              <a:rPr lang="en-US" altLang="en-US" baseline="30000" dirty="0"/>
              <a:t>N</a:t>
            </a:r>
            <a:r>
              <a:rPr lang="en-US" altLang="en-US" dirty="0"/>
              <a:t> time or worse for inputs of size N.</a:t>
            </a:r>
          </a:p>
          <a:p>
            <a:pPr lvl="1"/>
            <a:r>
              <a:rPr lang="en-US" altLang="en-US" dirty="0"/>
              <a:t>Unacceptable in practice.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96999" name="Rectangle 7">
            <a:extLst>
              <a:ext uri="{FF2B5EF4-FFF2-40B4-BE49-F238E27FC236}">
                <a16:creationId xmlns:a16="http://schemas.microsoft.com/office/drawing/2014/main" id="{894647F6-0145-F684-4EA3-28AA4337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2190750"/>
            <a:ext cx="1809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</a:t>
            </a:r>
            <a:r>
              <a:rPr lang="en-US" altLang="en-US" sz="1200" baseline="-25000"/>
              <a:t> </a:t>
            </a:r>
            <a:r>
              <a:rPr lang="en-US" altLang="en-US" sz="1200"/>
              <a:t>! for stable matching</a:t>
            </a:r>
            <a:br>
              <a:rPr lang="en-US" altLang="en-US" sz="1200"/>
            </a:br>
            <a:r>
              <a:rPr lang="en-US" altLang="en-US" sz="1200"/>
              <a:t>with n men and n women</a:t>
            </a:r>
          </a:p>
        </p:txBody>
      </p:sp>
      <p:sp>
        <p:nvSpPr>
          <p:cNvPr id="597000" name="Line 8">
            <a:extLst>
              <a:ext uri="{FF2B5EF4-FFF2-40B4-BE49-F238E27FC236}">
                <a16:creationId xmlns:a16="http://schemas.microsoft.com/office/drawing/2014/main" id="{7BED2236-6D9F-8C18-3D7C-E1D7A95176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45263" y="19812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DA3A4F4-D67E-DC82-E518-A562996707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78721-27C5-4E81-B245-3317290C4E11}" type="slidenum">
              <a:rPr lang="en-US" altLang="en-US"/>
              <a:pPr/>
              <a:t>28</a:t>
            </a:fld>
            <a:endParaRPr lang="en-US" altLang="en-US" sz="1400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39C958B6-EC56-5B09-F257-813E2DCD5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Polynomial-Time</a:t>
            </a:r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EA3D809B-A64B-D66C-ADB8-D290A01B6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Brute force.  </a:t>
            </a:r>
            <a:r>
              <a:rPr lang="en-US" altLang="en-US" dirty="0">
                <a:solidFill>
                  <a:schemeClr val="tx1"/>
                </a:solidFill>
              </a:rPr>
              <a:t>For many non-trivial problems, there is a natural brute force search algorithm that checks every possible solution.</a:t>
            </a:r>
          </a:p>
          <a:p>
            <a:pPr lvl="1"/>
            <a:r>
              <a:rPr lang="en-US" altLang="en-US" dirty="0"/>
              <a:t>Typically takes 2</a:t>
            </a:r>
            <a:r>
              <a:rPr lang="en-US" altLang="en-US" baseline="30000" dirty="0"/>
              <a:t>N</a:t>
            </a:r>
            <a:r>
              <a:rPr lang="en-US" altLang="en-US" dirty="0"/>
              <a:t> time or worse for inputs of size N.</a:t>
            </a:r>
          </a:p>
          <a:p>
            <a:pPr lvl="1"/>
            <a:r>
              <a:rPr lang="en-US" altLang="en-US" dirty="0"/>
              <a:t>Unacceptable in practice.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Desirable scaling property.  </a:t>
            </a:r>
            <a:r>
              <a:rPr lang="en-US" altLang="en-US" dirty="0">
                <a:solidFill>
                  <a:schemeClr val="tx1"/>
                </a:solidFill>
              </a:rPr>
              <a:t>When the input size doubles, the algorithm should only slow down by some constant factor C. 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96999" name="Rectangle 7">
            <a:extLst>
              <a:ext uri="{FF2B5EF4-FFF2-40B4-BE49-F238E27FC236}">
                <a16:creationId xmlns:a16="http://schemas.microsoft.com/office/drawing/2014/main" id="{894647F6-0145-F684-4EA3-28AA4337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2190750"/>
            <a:ext cx="1809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</a:t>
            </a:r>
            <a:r>
              <a:rPr lang="en-US" altLang="en-US" sz="1200" baseline="-25000"/>
              <a:t> </a:t>
            </a:r>
            <a:r>
              <a:rPr lang="en-US" altLang="en-US" sz="1200"/>
              <a:t>! for stable matching</a:t>
            </a:r>
            <a:br>
              <a:rPr lang="en-US" altLang="en-US" sz="1200"/>
            </a:br>
            <a:r>
              <a:rPr lang="en-US" altLang="en-US" sz="1200"/>
              <a:t>with n men and n women</a:t>
            </a:r>
          </a:p>
        </p:txBody>
      </p:sp>
      <p:sp>
        <p:nvSpPr>
          <p:cNvPr id="597000" name="Line 8">
            <a:extLst>
              <a:ext uri="{FF2B5EF4-FFF2-40B4-BE49-F238E27FC236}">
                <a16:creationId xmlns:a16="http://schemas.microsoft.com/office/drawing/2014/main" id="{7BED2236-6D9F-8C18-3D7C-E1D7A95176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45263" y="19812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6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DA3A4F4-D67E-DC82-E518-A562996707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78721-27C5-4E81-B245-3317290C4E11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39C958B6-EC56-5B09-F257-813E2DCD5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Polynomial-Time</a:t>
            </a:r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EA3D809B-A64B-D66C-ADB8-D290A01B6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Brute force.  </a:t>
            </a:r>
            <a:r>
              <a:rPr lang="en-US" altLang="en-US">
                <a:solidFill>
                  <a:schemeClr val="tx1"/>
                </a:solidFill>
              </a:rPr>
              <a:t>For many non-trivial problems, there is a natural brute force search algorithm that checks every possible solution.</a:t>
            </a:r>
          </a:p>
          <a:p>
            <a:pPr lvl="1"/>
            <a:r>
              <a:rPr lang="en-US" altLang="en-US"/>
              <a:t>Typically takes 2</a:t>
            </a:r>
            <a:r>
              <a:rPr lang="en-US" altLang="en-US" baseline="30000"/>
              <a:t>N</a:t>
            </a:r>
            <a:r>
              <a:rPr lang="en-US" altLang="en-US"/>
              <a:t> time or worse for inputs of size N.</a:t>
            </a:r>
          </a:p>
          <a:p>
            <a:pPr lvl="1"/>
            <a:r>
              <a:rPr lang="en-US" altLang="en-US"/>
              <a:t>Unacceptable in practice.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Desirable scaling property.  </a:t>
            </a:r>
            <a:r>
              <a:rPr lang="en-US" altLang="en-US">
                <a:solidFill>
                  <a:schemeClr val="tx1"/>
                </a:solidFill>
              </a:rPr>
              <a:t>When the input size doubles, the algorithm should only slow down by some constant factor C.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algorithm is </a:t>
            </a:r>
            <a:r>
              <a:rPr lang="en-US" altLang="en-US">
                <a:solidFill>
                  <a:schemeClr val="accent1"/>
                </a:solidFill>
              </a:rPr>
              <a:t>poly-time</a:t>
            </a:r>
            <a:r>
              <a:rPr lang="en-US" altLang="en-US">
                <a:solidFill>
                  <a:schemeClr val="tx1"/>
                </a:solidFill>
              </a:rPr>
              <a:t> if the above scaling property holds.</a:t>
            </a:r>
          </a:p>
        </p:txBody>
      </p:sp>
      <p:sp>
        <p:nvSpPr>
          <p:cNvPr id="596996" name="Text Box 4">
            <a:extLst>
              <a:ext uri="{FF2B5EF4-FFF2-40B4-BE49-F238E27FC236}">
                <a16:creationId xmlns:a16="http://schemas.microsoft.com/office/drawing/2014/main" id="{B3B3F5AD-8837-2CE9-CE2E-5FA4AB26A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3927475"/>
            <a:ext cx="5867400" cy="871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82880" bIns="91440"/>
          <a:lstStyle/>
          <a:p>
            <a:pPr>
              <a:lnSpc>
                <a:spcPct val="120000"/>
              </a:lnSpc>
            </a:pPr>
            <a:r>
              <a:rPr lang="en-US" altLang="en-US"/>
              <a:t>There exists constants c &gt; 0 and d &gt; 0 such that on every input of size N, its running time is bounded by c</a:t>
            </a:r>
            <a:r>
              <a:rPr lang="en-US" altLang="en-US" baseline="-25000"/>
              <a:t> </a:t>
            </a:r>
            <a:r>
              <a:rPr lang="en-US" altLang="en-US"/>
              <a:t>N</a:t>
            </a:r>
            <a:r>
              <a:rPr lang="en-US" altLang="en-US" baseline="30000"/>
              <a:t>d</a:t>
            </a:r>
            <a:r>
              <a:rPr lang="en-US" altLang="en-US"/>
              <a:t> steps.</a:t>
            </a:r>
            <a:endParaRPr lang="en-US" altLang="en-US" i="1"/>
          </a:p>
        </p:txBody>
      </p:sp>
      <p:sp>
        <p:nvSpPr>
          <p:cNvPr id="596997" name="Rectangle 5">
            <a:extLst>
              <a:ext uri="{FF2B5EF4-FFF2-40B4-BE49-F238E27FC236}">
                <a16:creationId xmlns:a16="http://schemas.microsoft.com/office/drawing/2014/main" id="{F0D782C2-EA26-9CB9-8EA5-4F518325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5780088"/>
            <a:ext cx="1162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choose C = 2</a:t>
            </a:r>
            <a:r>
              <a:rPr lang="en-US" altLang="en-US" sz="1200" baseline="30000"/>
              <a:t>d</a:t>
            </a:r>
            <a:r>
              <a:rPr lang="en-US" altLang="en-US" sz="1200"/>
              <a:t> </a:t>
            </a:r>
          </a:p>
        </p:txBody>
      </p:sp>
      <p:sp>
        <p:nvSpPr>
          <p:cNvPr id="596998" name="Line 6">
            <a:extLst>
              <a:ext uri="{FF2B5EF4-FFF2-40B4-BE49-F238E27FC236}">
                <a16:creationId xmlns:a16="http://schemas.microsoft.com/office/drawing/2014/main" id="{650AB651-BD30-F08B-271D-678E5D5619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8088" y="5603875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6999" name="Rectangle 7">
            <a:extLst>
              <a:ext uri="{FF2B5EF4-FFF2-40B4-BE49-F238E27FC236}">
                <a16:creationId xmlns:a16="http://schemas.microsoft.com/office/drawing/2014/main" id="{894647F6-0145-F684-4EA3-28AA4337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2190750"/>
            <a:ext cx="1809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</a:t>
            </a:r>
            <a:r>
              <a:rPr lang="en-US" altLang="en-US" sz="1200" baseline="-25000"/>
              <a:t> </a:t>
            </a:r>
            <a:r>
              <a:rPr lang="en-US" altLang="en-US" sz="1200"/>
              <a:t>! for stable matching</a:t>
            </a:r>
            <a:br>
              <a:rPr lang="en-US" altLang="en-US" sz="1200"/>
            </a:br>
            <a:r>
              <a:rPr lang="en-US" altLang="en-US" sz="1200"/>
              <a:t>with n men and n women</a:t>
            </a:r>
          </a:p>
        </p:txBody>
      </p:sp>
      <p:sp>
        <p:nvSpPr>
          <p:cNvPr id="597000" name="Line 8">
            <a:extLst>
              <a:ext uri="{FF2B5EF4-FFF2-40B4-BE49-F238E27FC236}">
                <a16:creationId xmlns:a16="http://schemas.microsoft.com/office/drawing/2014/main" id="{7BED2236-6D9F-8C18-3D7C-E1D7A95176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45263" y="19812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2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Online Portal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Canvas (</a:t>
            </a:r>
            <a:r>
              <a:rPr lang="en-US" altLang="zh-TW" dirty="0">
                <a:hlinkClick r:id="rId3"/>
              </a:rPr>
              <a:t>https://canvas.nus.edu.sg/courses/45767</a:t>
            </a:r>
            <a:r>
              <a:rPr lang="en-US" altLang="zh-TW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Home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Announcements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Assignments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Discussions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Syllabus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Grades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Visit Canvas frequently</a:t>
            </a:r>
          </a:p>
        </p:txBody>
      </p:sp>
    </p:spTree>
    <p:extLst>
      <p:ext uri="{BB962C8B-B14F-4D97-AF65-F5344CB8AC3E}">
        <p14:creationId xmlns:p14="http://schemas.microsoft.com/office/powerpoint/2010/main" val="3446640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F6C7D83-F042-4474-4D12-36558F8D4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43484-8CC6-4838-96A7-54798FA86170}" type="slidenum">
              <a:rPr lang="en-US" altLang="en-US"/>
              <a:pPr/>
              <a:t>30</a:t>
            </a:fld>
            <a:endParaRPr lang="en-US" altLang="en-US" sz="1400"/>
          </a:p>
        </p:txBody>
      </p:sp>
      <p:sp>
        <p:nvSpPr>
          <p:cNvPr id="595970" name="Rectangle 2">
            <a:extLst>
              <a:ext uri="{FF2B5EF4-FFF2-40B4-BE49-F238E27FC236}">
                <a16:creationId xmlns:a16="http://schemas.microsoft.com/office/drawing/2014/main" id="{9F6095C2-0A81-43E9-CD2D-38500D66F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91D7A093-D691-C571-7FA4-C47C30028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Worst case running time.  </a:t>
            </a:r>
            <a:r>
              <a:rPr lang="en-US" altLang="en-US" dirty="0">
                <a:solidFill>
                  <a:schemeClr val="tx1"/>
                </a:solidFill>
              </a:rPr>
              <a:t>Obtain bound on </a:t>
            </a:r>
            <a:r>
              <a:rPr lang="en-US" altLang="en-US" dirty="0">
                <a:solidFill>
                  <a:schemeClr val="accent1"/>
                </a:solidFill>
              </a:rPr>
              <a:t>largest possible</a:t>
            </a:r>
            <a:r>
              <a:rPr lang="en-US" altLang="en-US" dirty="0">
                <a:solidFill>
                  <a:schemeClr val="tx1"/>
                </a:solidFill>
              </a:rPr>
              <a:t> running time of algorithm on input of a given size N.</a:t>
            </a:r>
          </a:p>
          <a:p>
            <a:pPr lvl="1"/>
            <a:r>
              <a:rPr lang="en-US" altLang="en-US" dirty="0"/>
              <a:t>Generally captures efficiency in practice.</a:t>
            </a:r>
          </a:p>
          <a:p>
            <a:pPr lvl="1"/>
            <a:r>
              <a:rPr lang="en-US" altLang="en-US" dirty="0"/>
              <a:t>Draconian view, but hard to find effective alternative.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F6C7D83-F042-4474-4D12-36558F8D4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43484-8CC6-4838-96A7-54798FA86170}" type="slidenum">
              <a:rPr lang="en-US" altLang="en-US"/>
              <a:pPr/>
              <a:t>31</a:t>
            </a:fld>
            <a:endParaRPr lang="en-US" altLang="en-US" sz="1400"/>
          </a:p>
        </p:txBody>
      </p:sp>
      <p:sp>
        <p:nvSpPr>
          <p:cNvPr id="595970" name="Rectangle 2">
            <a:extLst>
              <a:ext uri="{FF2B5EF4-FFF2-40B4-BE49-F238E27FC236}">
                <a16:creationId xmlns:a16="http://schemas.microsoft.com/office/drawing/2014/main" id="{9F6095C2-0A81-43E9-CD2D-38500D66F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91D7A093-D691-C571-7FA4-C47C30028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Worst case running time.  </a:t>
            </a:r>
            <a:r>
              <a:rPr lang="en-US" altLang="en-US">
                <a:solidFill>
                  <a:schemeClr val="tx1"/>
                </a:solidFill>
              </a:rPr>
              <a:t>Obtain bound on </a:t>
            </a:r>
            <a:r>
              <a:rPr lang="en-US" altLang="en-US">
                <a:solidFill>
                  <a:schemeClr val="accent1"/>
                </a:solidFill>
              </a:rPr>
              <a:t>largest possible</a:t>
            </a:r>
            <a:r>
              <a:rPr lang="en-US" altLang="en-US">
                <a:solidFill>
                  <a:schemeClr val="tx1"/>
                </a:solidFill>
              </a:rPr>
              <a:t> running time of algorithm on input of a given size N.</a:t>
            </a:r>
          </a:p>
          <a:p>
            <a:pPr lvl="1"/>
            <a:r>
              <a:rPr lang="en-US" altLang="en-US"/>
              <a:t>Generally captures efficiency in practice.</a:t>
            </a:r>
          </a:p>
          <a:p>
            <a:pPr lvl="1"/>
            <a:r>
              <a:rPr lang="en-US" altLang="en-US"/>
              <a:t>Draconian view, but hard to find effective alternative.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Average case running time.  </a:t>
            </a:r>
            <a:r>
              <a:rPr lang="en-US" altLang="en-US">
                <a:solidFill>
                  <a:schemeClr val="tx1"/>
                </a:solidFill>
              </a:rPr>
              <a:t>Obtain bound on running time of algorithm on </a:t>
            </a:r>
            <a:r>
              <a:rPr lang="en-US" altLang="en-US">
                <a:solidFill>
                  <a:schemeClr val="accent1"/>
                </a:solidFill>
              </a:rPr>
              <a:t>random</a:t>
            </a:r>
            <a:r>
              <a:rPr lang="en-US" altLang="en-US">
                <a:solidFill>
                  <a:schemeClr val="tx1"/>
                </a:solidFill>
              </a:rPr>
              <a:t> input as a function of input size N.</a:t>
            </a:r>
          </a:p>
          <a:p>
            <a:pPr lvl="1"/>
            <a:r>
              <a:rPr lang="en-US" altLang="en-US"/>
              <a:t>Hard (or impossible) to accurately model real instances by random distributions.</a:t>
            </a:r>
          </a:p>
          <a:p>
            <a:pPr lvl="1"/>
            <a:r>
              <a:rPr lang="en-US" altLang="en-US"/>
              <a:t>Algorithm tuned for a certain distribution may perform poorly on other inputs.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4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4C80A24-BF53-5108-3D0B-0808F19BD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A599-35D4-4513-A814-68119961D5EF}" type="slidenum">
              <a:rPr lang="en-US" altLang="en-US"/>
              <a:pPr/>
              <a:t>32</a:t>
            </a:fld>
            <a:endParaRPr lang="en-US" altLang="en-US" sz="1400" dirty="0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36A0F65C-9876-54D6-3ED7-819301AD2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Polynomial-Time</a:t>
            </a:r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3D913C10-6953-03DF-67AC-B63D02874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An algorithm is </a:t>
            </a:r>
            <a:r>
              <a:rPr lang="en-US" altLang="en-US" dirty="0">
                <a:solidFill>
                  <a:schemeClr val="accent1"/>
                </a:solidFill>
              </a:rPr>
              <a:t>efficient</a:t>
            </a:r>
            <a:r>
              <a:rPr lang="en-US" altLang="en-US" dirty="0">
                <a:solidFill>
                  <a:schemeClr val="tx1"/>
                </a:solidFill>
              </a:rPr>
              <a:t> if its running time is polynomial.</a:t>
            </a:r>
          </a:p>
          <a:p>
            <a:endParaRPr lang="en-US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4C80A24-BF53-5108-3D0B-0808F19BD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A599-35D4-4513-A814-68119961D5EF}" type="slidenum">
              <a:rPr lang="en-US" altLang="en-US"/>
              <a:pPr/>
              <a:t>33</a:t>
            </a:fld>
            <a:endParaRPr lang="en-US" altLang="en-US" sz="1400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36A0F65C-9876-54D6-3ED7-819301AD2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Polynomial-Time</a:t>
            </a:r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3D913C10-6953-03DF-67AC-B63D02874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An algorithm is </a:t>
            </a:r>
            <a:r>
              <a:rPr lang="en-US" altLang="en-US" dirty="0">
                <a:solidFill>
                  <a:schemeClr val="accent1"/>
                </a:solidFill>
              </a:rPr>
              <a:t>efficient</a:t>
            </a:r>
            <a:r>
              <a:rPr lang="en-US" altLang="en-US" dirty="0">
                <a:solidFill>
                  <a:schemeClr val="tx1"/>
                </a:solidFill>
              </a:rPr>
              <a:t> if its running time is polynomial.</a:t>
            </a:r>
          </a:p>
          <a:p>
            <a:endParaRPr lang="en-US" altLang="en-US" dirty="0">
              <a:solidFill>
                <a:schemeClr val="accent1"/>
              </a:solidFill>
            </a:endParaRPr>
          </a:p>
          <a:p>
            <a:r>
              <a:rPr lang="en-US" altLang="en-US" dirty="0"/>
              <a:t>Justification:  </a:t>
            </a:r>
            <a:r>
              <a:rPr lang="en-US" altLang="en-US" dirty="0">
                <a:solidFill>
                  <a:schemeClr val="accent1"/>
                </a:solidFill>
              </a:rPr>
              <a:t>It really works in practice!</a:t>
            </a:r>
          </a:p>
          <a:p>
            <a:pPr lvl="1"/>
            <a:r>
              <a:rPr lang="en-US" altLang="en-US" dirty="0"/>
              <a:t>Although 6.02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10</a:t>
            </a:r>
            <a:r>
              <a:rPr lang="en-US" altLang="en-US" baseline="30000" dirty="0"/>
              <a:t>23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N</a:t>
            </a:r>
            <a:r>
              <a:rPr lang="en-US" altLang="en-US" baseline="30000" dirty="0"/>
              <a:t>20</a:t>
            </a:r>
            <a:r>
              <a:rPr lang="en-US" altLang="en-US" dirty="0"/>
              <a:t> is technically poly-time, it would be useless in practice.</a:t>
            </a:r>
          </a:p>
          <a:p>
            <a:pPr lvl="1"/>
            <a:r>
              <a:rPr lang="en-US" altLang="en-US" dirty="0"/>
              <a:t>In practice, the poly-time algorithms that people develop almost always have low constants and low exponents.</a:t>
            </a:r>
          </a:p>
          <a:p>
            <a:pPr lvl="1"/>
            <a:r>
              <a:rPr lang="en-US" altLang="en-US" dirty="0"/>
              <a:t>Breaking through the exponential barrier of brute force typically exposes some crucial structure of the problem.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146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4C80A24-BF53-5108-3D0B-0808F19BD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A599-35D4-4513-A814-68119961D5EF}" type="slidenum">
              <a:rPr lang="en-US" altLang="en-US"/>
              <a:pPr/>
              <a:t>34</a:t>
            </a:fld>
            <a:endParaRPr lang="en-US" altLang="en-US" sz="1400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36A0F65C-9876-54D6-3ED7-819301AD2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Polynomial-Time</a:t>
            </a:r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3D913C10-6953-03DF-67AC-B63D02874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algorithm is </a:t>
            </a:r>
            <a:r>
              <a:rPr lang="en-US" altLang="en-US">
                <a:solidFill>
                  <a:schemeClr val="accent1"/>
                </a:solidFill>
              </a:rPr>
              <a:t>efficient</a:t>
            </a:r>
            <a:r>
              <a:rPr lang="en-US" altLang="en-US">
                <a:solidFill>
                  <a:schemeClr val="tx1"/>
                </a:solidFill>
              </a:rPr>
              <a:t> if its running time is polynomial.</a:t>
            </a:r>
          </a:p>
          <a:p>
            <a:endParaRPr lang="en-US" altLang="en-US">
              <a:solidFill>
                <a:schemeClr val="accent1"/>
              </a:solidFill>
            </a:endParaRPr>
          </a:p>
          <a:p>
            <a:r>
              <a:rPr lang="en-US" altLang="en-US"/>
              <a:t>Justification:  </a:t>
            </a:r>
            <a:r>
              <a:rPr lang="en-US" altLang="en-US">
                <a:solidFill>
                  <a:schemeClr val="accent1"/>
                </a:solidFill>
              </a:rPr>
              <a:t>It really works in practice!</a:t>
            </a:r>
          </a:p>
          <a:p>
            <a:pPr lvl="1"/>
            <a:r>
              <a:rPr lang="en-US" altLang="en-US"/>
              <a:t>Although 6.02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/>
              <a:t> 10</a:t>
            </a:r>
            <a:r>
              <a:rPr lang="en-US" altLang="en-US" baseline="30000"/>
              <a:t>23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/>
              <a:t> N</a:t>
            </a:r>
            <a:r>
              <a:rPr lang="en-US" altLang="en-US" baseline="30000"/>
              <a:t>20</a:t>
            </a:r>
            <a:r>
              <a:rPr lang="en-US" altLang="en-US"/>
              <a:t> is technically poly-time, it would be useless in practice.</a:t>
            </a:r>
          </a:p>
          <a:p>
            <a:pPr lvl="1"/>
            <a:r>
              <a:rPr lang="en-US" altLang="en-US"/>
              <a:t>In practice, the poly-time algorithms that people develop almost always have low constants and low exponents.</a:t>
            </a:r>
          </a:p>
          <a:p>
            <a:pPr lvl="1"/>
            <a:r>
              <a:rPr lang="en-US" altLang="en-US"/>
              <a:t>Breaking through the exponential barrier of brute force typically exposes some crucial structure of the problem.</a:t>
            </a:r>
          </a:p>
          <a:p>
            <a:pPr lvl="1"/>
            <a:endParaRPr lang="en-US" altLang="en-US"/>
          </a:p>
          <a:p>
            <a:r>
              <a:rPr lang="en-US" altLang="en-US"/>
              <a:t>Exceptions.</a:t>
            </a:r>
          </a:p>
          <a:p>
            <a:pPr lvl="1"/>
            <a:r>
              <a:rPr lang="en-US" altLang="en-US"/>
              <a:t>Some poly-time algorithms do have high constants and/or exponents, and are useless in practice.</a:t>
            </a:r>
          </a:p>
          <a:p>
            <a:pPr lvl="1"/>
            <a:r>
              <a:rPr lang="en-US" altLang="en-US"/>
              <a:t>Some exponential-time (or worse) algorithms are widely used because the worst-case instances seem to be rare.</a:t>
            </a:r>
          </a:p>
        </p:txBody>
      </p:sp>
      <p:sp>
        <p:nvSpPr>
          <p:cNvPr id="590853" name="Rectangle 5">
            <a:extLst>
              <a:ext uri="{FF2B5EF4-FFF2-40B4-BE49-F238E27FC236}">
                <a16:creationId xmlns:a16="http://schemas.microsoft.com/office/drawing/2014/main" id="{A807387F-6973-A20F-533C-45A3EA68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822950"/>
            <a:ext cx="12382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ts val="1800"/>
              </a:lnSpc>
              <a:buClr>
                <a:schemeClr val="tx1"/>
              </a:buClr>
              <a:buSzPct val="35000"/>
              <a:buFont typeface="Monotype Sorts" pitchFamily="92" charset="2"/>
              <a:buNone/>
            </a:pPr>
            <a:r>
              <a:rPr lang="en-US" altLang="en-US" sz="1200"/>
              <a:t>simplex method</a:t>
            </a:r>
            <a:br>
              <a:rPr lang="en-US" altLang="en-US" sz="1200"/>
            </a:br>
            <a:r>
              <a:rPr lang="en-US" altLang="en-US" sz="1200"/>
              <a:t>Unix grep</a:t>
            </a:r>
          </a:p>
        </p:txBody>
      </p:sp>
      <p:sp>
        <p:nvSpPr>
          <p:cNvPr id="590854" name="Line 6">
            <a:extLst>
              <a:ext uri="{FF2B5EF4-FFF2-40B4-BE49-F238E27FC236}">
                <a16:creationId xmlns:a16="http://schemas.microsoft.com/office/drawing/2014/main" id="{72D2410C-E012-5FAD-D00B-F00989AAFB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35813" y="5595938"/>
            <a:ext cx="98425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3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FBC1EA2-789C-914F-E747-1D5F70251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F252C-106D-4BC2-852B-B8A624FCDF25}" type="slidenum">
              <a:rPr lang="en-US" altLang="en-US"/>
              <a:pPr/>
              <a:t>35</a:t>
            </a:fld>
            <a:endParaRPr lang="en-US" altLang="en-US" sz="1400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705BB883-6937-5E42-EDD5-82D4C6E8F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It Matters</a:t>
            </a:r>
          </a:p>
        </p:txBody>
      </p:sp>
      <p:pic>
        <p:nvPicPr>
          <p:cNvPr id="569408" name="Picture 64">
            <a:extLst>
              <a:ext uri="{FF2B5EF4-FFF2-40B4-BE49-F238E27FC236}">
                <a16:creationId xmlns:a16="http://schemas.microsoft.com/office/drawing/2014/main" id="{E792CBCA-18E4-9CB9-DA4A-B9F91CF90AA1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441450"/>
            <a:ext cx="8756650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>
            <a:extLst>
              <a:ext uri="{FF2B5EF4-FFF2-40B4-BE49-F238E27FC236}">
                <a16:creationId xmlns:a16="http://schemas.microsoft.com/office/drawing/2014/main" id="{84297DA7-F114-C02C-5505-3E27AF9609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2.2  Asymptotic Order of Growth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BB75-3CC5-4A8E-A35A-AB71CCD4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Comparing efficiency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E59933-257B-409A-BCE9-598E9E5E5A63}"/>
                  </a:ext>
                </a:extLst>
              </p:cNvPr>
              <p:cNvSpPr/>
              <p:nvPr/>
            </p:nvSpPr>
            <p:spPr>
              <a:xfrm>
                <a:off x="1631372" y="2582142"/>
                <a:ext cx="2132553" cy="84685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SG" sz="1800" dirty="0">
                    <a:solidFill>
                      <a:prstClr val="black"/>
                    </a:solidFill>
                    <a:latin typeface="Calibri" panose="020F0502020204030204"/>
                  </a:rPr>
                  <a:t>Algorithm 1</a:t>
                </a:r>
              </a:p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+1000</m:t>
                      </m:r>
                    </m:oMath>
                  </m:oMathPara>
                </a14:m>
                <a:endParaRPr kumimoji="0" lang="en-SG" sz="18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E59933-257B-409A-BCE9-598E9E5E5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72" y="2582142"/>
                <a:ext cx="2132553" cy="846859"/>
              </a:xfrm>
              <a:prstGeom prst="rect">
                <a:avLst/>
              </a:prstGeom>
              <a:blipFill>
                <a:blip r:embed="rId2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DABCA2-8E06-420F-A0E9-503335CAFCBB}"/>
                  </a:ext>
                </a:extLst>
              </p:cNvPr>
              <p:cNvSpPr/>
              <p:nvPr/>
            </p:nvSpPr>
            <p:spPr>
              <a:xfrm>
                <a:off x="5491595" y="2582142"/>
                <a:ext cx="2176896" cy="846859"/>
              </a:xfrm>
              <a:prstGeom prst="rect">
                <a:avLst/>
              </a:prstGeom>
              <a:solidFill>
                <a:srgbClr val="FF0000">
                  <a:alpha val="2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SG" sz="1800" dirty="0">
                    <a:solidFill>
                      <a:prstClr val="black"/>
                    </a:solidFill>
                    <a:latin typeface="Calibri" panose="020F0502020204030204"/>
                  </a:rPr>
                  <a:t>Algorithm 2</a:t>
                </a:r>
              </a:p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+1000</m:t>
                      </m:r>
                    </m:oMath>
                  </m:oMathPara>
                </a14:m>
                <a:endParaRPr kumimoji="0" lang="en-SG" sz="18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DABCA2-8E06-420F-A0E9-503335CAF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95" y="2582142"/>
                <a:ext cx="2176896" cy="846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04DC7B-51CA-4366-8686-925675F2221A}"/>
              </a:ext>
            </a:extLst>
          </p:cNvPr>
          <p:cNvSpPr/>
          <p:nvPr/>
        </p:nvSpPr>
        <p:spPr>
          <a:xfrm>
            <a:off x="2940108" y="3850871"/>
            <a:ext cx="3309505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2100" dirty="0">
                <a:solidFill>
                  <a:srgbClr val="002060"/>
                </a:solidFill>
                <a:latin typeface="Calibri" panose="020F0502020204030204"/>
              </a:rPr>
              <a:t>Which one is more efficient?</a:t>
            </a:r>
          </a:p>
        </p:txBody>
      </p:sp>
    </p:spTree>
    <p:extLst>
      <p:ext uri="{BB962C8B-B14F-4D97-AF65-F5344CB8AC3E}">
        <p14:creationId xmlns:p14="http://schemas.microsoft.com/office/powerpoint/2010/main" val="6780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BB75-3CC5-4A8E-A35A-AB71CCD4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Comparing efficiency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E59933-257B-409A-BCE9-598E9E5E5A63}"/>
                  </a:ext>
                </a:extLst>
              </p:cNvPr>
              <p:cNvSpPr/>
              <p:nvPr/>
            </p:nvSpPr>
            <p:spPr>
              <a:xfrm>
                <a:off x="1631372" y="2582142"/>
                <a:ext cx="2132553" cy="84685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SG" sz="1800" dirty="0">
                    <a:solidFill>
                      <a:prstClr val="black"/>
                    </a:solidFill>
                    <a:latin typeface="Calibri" panose="020F0502020204030204"/>
                  </a:rPr>
                  <a:t>Algorithm 1</a:t>
                </a:r>
              </a:p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+1000</m:t>
                      </m:r>
                    </m:oMath>
                  </m:oMathPara>
                </a14:m>
                <a:endParaRPr kumimoji="0" lang="en-SG" sz="18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E59933-257B-409A-BCE9-598E9E5E5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72" y="2582142"/>
                <a:ext cx="2132553" cy="846859"/>
              </a:xfrm>
              <a:prstGeom prst="rect">
                <a:avLst/>
              </a:prstGeom>
              <a:blipFill>
                <a:blip r:embed="rId2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DABCA2-8E06-420F-A0E9-503335CAFCBB}"/>
                  </a:ext>
                </a:extLst>
              </p:cNvPr>
              <p:cNvSpPr/>
              <p:nvPr/>
            </p:nvSpPr>
            <p:spPr>
              <a:xfrm>
                <a:off x="5491595" y="2582142"/>
                <a:ext cx="2176896" cy="846859"/>
              </a:xfrm>
              <a:prstGeom prst="rect">
                <a:avLst/>
              </a:prstGeom>
              <a:solidFill>
                <a:srgbClr val="FF0000">
                  <a:alpha val="2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SG" sz="1800" dirty="0">
                    <a:solidFill>
                      <a:prstClr val="black"/>
                    </a:solidFill>
                    <a:latin typeface="Calibri" panose="020F0502020204030204"/>
                  </a:rPr>
                  <a:t>Algorithm 2</a:t>
                </a:r>
              </a:p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+1000</m:t>
                      </m:r>
                    </m:oMath>
                  </m:oMathPara>
                </a14:m>
                <a:endParaRPr kumimoji="0" lang="en-SG" sz="18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DABCA2-8E06-420F-A0E9-503335CAF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95" y="2582142"/>
                <a:ext cx="2176896" cy="846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04DC7B-51CA-4366-8686-925675F2221A}"/>
              </a:ext>
            </a:extLst>
          </p:cNvPr>
          <p:cNvSpPr/>
          <p:nvPr/>
        </p:nvSpPr>
        <p:spPr>
          <a:xfrm>
            <a:off x="2940108" y="3850871"/>
            <a:ext cx="3309505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2100" dirty="0">
                <a:solidFill>
                  <a:srgbClr val="002060"/>
                </a:solidFill>
                <a:latin typeface="Calibri" panose="020F0502020204030204"/>
              </a:rPr>
              <a:t>Which one is more efficient?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12AB0-545D-406D-8BC0-D779C79F0554}"/>
              </a:ext>
            </a:extLst>
          </p:cNvPr>
          <p:cNvSpPr txBox="1"/>
          <p:nvPr/>
        </p:nvSpPr>
        <p:spPr>
          <a:xfrm>
            <a:off x="6450080" y="3725142"/>
            <a:ext cx="24929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800" dirty="0">
                <a:solidFill>
                  <a:prstClr val="black"/>
                </a:solidFill>
                <a:latin typeface="Calibri" panose="020F0502020204030204"/>
              </a:rPr>
              <a:t>Algorithm 2 when </a:t>
            </a:r>
            <a:r>
              <a:rPr kumimoji="0" lang="en-SG" sz="1800" dirty="0">
                <a:solidFill>
                  <a:srgbClr val="C00000"/>
                </a:solidFill>
                <a:latin typeface="Calibri" panose="020F0502020204030204"/>
              </a:rPr>
              <a:t>n &lt; 10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800" dirty="0">
                <a:solidFill>
                  <a:prstClr val="black"/>
                </a:solidFill>
                <a:latin typeface="Calibri" panose="020F0502020204030204"/>
              </a:rPr>
              <a:t>Algorithm 1 when </a:t>
            </a:r>
            <a:r>
              <a:rPr kumimoji="0" lang="en-SG" sz="1800" dirty="0">
                <a:solidFill>
                  <a:srgbClr val="C00000"/>
                </a:solidFill>
                <a:latin typeface="Calibri" panose="020F0502020204030204"/>
              </a:rPr>
              <a:t>n &gt; 10</a:t>
            </a:r>
          </a:p>
        </p:txBody>
      </p:sp>
      <p:sp>
        <p:nvSpPr>
          <p:cNvPr id="9" name="Speech Bubble: Oval 7">
            <a:extLst>
              <a:ext uri="{FF2B5EF4-FFF2-40B4-BE49-F238E27FC236}">
                <a16:creationId xmlns:a16="http://schemas.microsoft.com/office/drawing/2014/main" id="{1535AFD1-F226-4754-A3E2-1C2CDABB9B4F}"/>
              </a:ext>
            </a:extLst>
          </p:cNvPr>
          <p:cNvSpPr/>
          <p:nvPr/>
        </p:nvSpPr>
        <p:spPr>
          <a:xfrm>
            <a:off x="5144500" y="4512825"/>
            <a:ext cx="2941706" cy="1188667"/>
          </a:xfrm>
          <a:prstGeom prst="wedgeEllipseCallout">
            <a:avLst>
              <a:gd name="adj1" fmla="val 45893"/>
              <a:gd name="adj2" fmla="val -593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800" dirty="0">
                <a:solidFill>
                  <a:prstClr val="black"/>
                </a:solidFill>
                <a:latin typeface="Calibri" panose="020F0502020204030204"/>
              </a:rPr>
              <a:t>Time complexity really matters only for large-sized input</a:t>
            </a:r>
          </a:p>
        </p:txBody>
      </p:sp>
    </p:spTree>
    <p:extLst>
      <p:ext uri="{BB962C8B-B14F-4D97-AF65-F5344CB8AC3E}">
        <p14:creationId xmlns:p14="http://schemas.microsoft.com/office/powerpoint/2010/main" val="17882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BB75-3CC5-4A8E-A35A-AB71CCD4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Comparing efficiency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E59933-257B-409A-BCE9-598E9E5E5A63}"/>
                  </a:ext>
                </a:extLst>
              </p:cNvPr>
              <p:cNvSpPr/>
              <p:nvPr/>
            </p:nvSpPr>
            <p:spPr>
              <a:xfrm>
                <a:off x="1631372" y="2582142"/>
                <a:ext cx="2132553" cy="84685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SG" sz="1800" dirty="0">
                    <a:solidFill>
                      <a:prstClr val="black"/>
                    </a:solidFill>
                    <a:latin typeface="Calibri" panose="020F0502020204030204"/>
                  </a:rPr>
                  <a:t>Algorithm 1</a:t>
                </a:r>
              </a:p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+1000</m:t>
                      </m:r>
                    </m:oMath>
                  </m:oMathPara>
                </a14:m>
                <a:endParaRPr kumimoji="0" lang="en-SG" sz="18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E59933-257B-409A-BCE9-598E9E5E5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72" y="2582142"/>
                <a:ext cx="2132553" cy="846859"/>
              </a:xfrm>
              <a:prstGeom prst="rect">
                <a:avLst/>
              </a:prstGeom>
              <a:blipFill>
                <a:blip r:embed="rId2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DABCA2-8E06-420F-A0E9-503335CAFCBB}"/>
                  </a:ext>
                </a:extLst>
              </p:cNvPr>
              <p:cNvSpPr/>
              <p:nvPr/>
            </p:nvSpPr>
            <p:spPr>
              <a:xfrm>
                <a:off x="5491595" y="2582142"/>
                <a:ext cx="2176896" cy="846859"/>
              </a:xfrm>
              <a:prstGeom prst="rect">
                <a:avLst/>
              </a:prstGeom>
              <a:solidFill>
                <a:srgbClr val="FF0000">
                  <a:alpha val="2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SG" sz="1800" dirty="0">
                    <a:solidFill>
                      <a:prstClr val="black"/>
                    </a:solidFill>
                    <a:latin typeface="Calibri" panose="020F0502020204030204"/>
                  </a:rPr>
                  <a:t>Algorithm 2</a:t>
                </a:r>
              </a:p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+1000</m:t>
                      </m:r>
                    </m:oMath>
                  </m:oMathPara>
                </a14:m>
                <a:endParaRPr kumimoji="0" lang="en-SG" sz="18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DABCA2-8E06-420F-A0E9-503335CAF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95" y="2582142"/>
                <a:ext cx="2176896" cy="846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2812AB0-545D-406D-8BC0-D779C79F0554}"/>
              </a:ext>
            </a:extLst>
          </p:cNvPr>
          <p:cNvSpPr txBox="1"/>
          <p:nvPr/>
        </p:nvSpPr>
        <p:spPr>
          <a:xfrm>
            <a:off x="3862216" y="2705065"/>
            <a:ext cx="153108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800" dirty="0">
                <a:solidFill>
                  <a:prstClr val="black"/>
                </a:solidFill>
                <a:latin typeface="Calibri" panose="020F0502020204030204"/>
              </a:rPr>
              <a:t>is more efficient than</a:t>
            </a:r>
            <a:endParaRPr kumimoji="0" lang="en-SG" sz="1800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10" name="Speech Bubble: Oval 8">
            <a:extLst>
              <a:ext uri="{FF2B5EF4-FFF2-40B4-BE49-F238E27FC236}">
                <a16:creationId xmlns:a16="http://schemas.microsoft.com/office/drawing/2014/main" id="{EAEFE8E4-77FA-47FD-8A54-22695DF278A9}"/>
              </a:ext>
            </a:extLst>
          </p:cNvPr>
          <p:cNvSpPr/>
          <p:nvPr/>
        </p:nvSpPr>
        <p:spPr>
          <a:xfrm>
            <a:off x="2614688" y="3711516"/>
            <a:ext cx="3325092" cy="1088067"/>
          </a:xfrm>
          <a:prstGeom prst="wedgeEllipseCallout">
            <a:avLst>
              <a:gd name="adj1" fmla="val 15006"/>
              <a:gd name="adj2" fmla="val -8400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SG" sz="1800" dirty="0">
                <a:solidFill>
                  <a:prstClr val="black"/>
                </a:solidFill>
                <a:latin typeface="Calibri" panose="020F0502020204030204"/>
              </a:rPr>
              <a:t>Only compare for asymptotically large values of input size</a:t>
            </a:r>
          </a:p>
        </p:txBody>
      </p:sp>
    </p:spTree>
    <p:extLst>
      <p:ext uri="{BB962C8B-B14F-4D97-AF65-F5344CB8AC3E}">
        <p14:creationId xmlns:p14="http://schemas.microsoft.com/office/powerpoint/2010/main" val="465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Assessment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Midterm Assessment: 20% (</a:t>
            </a:r>
            <a:r>
              <a:rPr lang="en-US" altLang="zh-TW" b="1" dirty="0"/>
              <a:t>10th October 2023, 10 am-12 pm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 err="1"/>
              <a:t>Endterm</a:t>
            </a:r>
            <a:r>
              <a:rPr lang="en-US" altLang="zh-TW" dirty="0"/>
              <a:t> Assessment: 40% (</a:t>
            </a:r>
            <a:r>
              <a:rPr lang="en-US" altLang="zh-TW" b="1" dirty="0"/>
              <a:t>27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November 2023, 9-11:30 am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Weekly problem sets: 20%</a:t>
            </a:r>
          </a:p>
          <a:p>
            <a:pPr eaLnBrk="1" hangingPunct="1"/>
            <a:r>
              <a:rPr lang="en-US" altLang="zh-TW" dirty="0"/>
              <a:t>Tutorial participation: 10%</a:t>
            </a:r>
          </a:p>
          <a:p>
            <a:pPr eaLnBrk="1" hangingPunct="1"/>
            <a:r>
              <a:rPr lang="en-US" altLang="zh-TW" dirty="0"/>
              <a:t>Programming assignments: 10%</a:t>
            </a:r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8493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Asymptotic analysis for running time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machines have different running time.</a:t>
            </a:r>
          </a:p>
          <a:p>
            <a:endParaRPr lang="en-SG" dirty="0"/>
          </a:p>
          <a:p>
            <a:r>
              <a:rPr lang="en-SG" dirty="0"/>
              <a:t>We do not measure </a:t>
            </a:r>
            <a:r>
              <a:rPr lang="en-SG" i="1" dirty="0"/>
              <a:t>actual run-time</a:t>
            </a:r>
            <a:r>
              <a:rPr lang="en-SG" dirty="0"/>
              <a:t>.</a:t>
            </a:r>
          </a:p>
          <a:p>
            <a:endParaRPr lang="en-US" dirty="0"/>
          </a:p>
          <a:p>
            <a:r>
              <a:rPr lang="en-US" dirty="0"/>
              <a:t>We estimate the rate-of-growth of running time by asymptotic analysis.</a:t>
            </a:r>
          </a:p>
          <a:p>
            <a:pPr lvl="1"/>
            <a:r>
              <a:rPr lang="en-US" sz="2100" dirty="0"/>
              <a:t>Example: </a:t>
            </a:r>
            <a:r>
              <a:rPr lang="en-US" sz="2100" dirty="0">
                <a:solidFill>
                  <a:srgbClr val="0070C0"/>
                </a:solidFill>
              </a:rPr>
              <a:t>0.01n</a:t>
            </a:r>
            <a:r>
              <a:rPr lang="en-US" sz="2100" baseline="30000" dirty="0">
                <a:solidFill>
                  <a:srgbClr val="0070C0"/>
                </a:solidFill>
              </a:rPr>
              <a:t>3</a:t>
            </a:r>
            <a:r>
              <a:rPr lang="en-US" sz="2100" dirty="0"/>
              <a:t> grows faster than </a:t>
            </a:r>
            <a:r>
              <a:rPr lang="en-US" sz="2100" dirty="0">
                <a:solidFill>
                  <a:srgbClr val="0070C0"/>
                </a:solidFill>
              </a:rPr>
              <a:t>1000n</a:t>
            </a:r>
            <a:r>
              <a:rPr lang="en-US" sz="2100" baseline="30000" dirty="0">
                <a:solidFill>
                  <a:srgbClr val="0070C0"/>
                </a:solidFill>
              </a:rPr>
              <a:t>2</a:t>
            </a:r>
            <a:r>
              <a:rPr lang="en-US" sz="2100" dirty="0"/>
              <a:t>!</a:t>
            </a:r>
            <a:endParaRPr lang="en-SG" dirty="0"/>
          </a:p>
          <a:p>
            <a:endParaRPr lang="en-US" dirty="0"/>
          </a:p>
          <a:p>
            <a:r>
              <a:rPr lang="en-US" dirty="0"/>
              <a:t>To compare running time of two different algorithms we see which is more efficient (or fast) for large inputs in the </a:t>
            </a:r>
            <a:r>
              <a:rPr lang="en-US" b="1" dirty="0"/>
              <a:t>worst case</a:t>
            </a:r>
            <a:r>
              <a:rPr lang="en-US" dirty="0"/>
              <a:t>.</a:t>
            </a:r>
            <a:endParaRPr lang="en-SG" dirty="0"/>
          </a:p>
          <a:p>
            <a:endParaRPr lang="en-SG" dirty="0"/>
          </a:p>
        </p:txBody>
      </p:sp>
      <p:sp>
        <p:nvSpPr>
          <p:cNvPr id="4" name="Right Brace 3"/>
          <p:cNvSpPr/>
          <p:nvPr/>
        </p:nvSpPr>
        <p:spPr>
          <a:xfrm>
            <a:off x="7495341" y="2125266"/>
            <a:ext cx="534899" cy="2418159"/>
          </a:xfrm>
          <a:prstGeom prst="rightBrac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7382925" y="3149680"/>
            <a:ext cx="22648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srgbClr val="002060"/>
                </a:solidFill>
                <a:latin typeface="Calibri" panose="020F0502020204030204"/>
              </a:rPr>
              <a:t>Machine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152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A1E9-AAD5-1132-F771-E2EB9E3A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 Mantra of Asymptotic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A191-D1E5-75D0-AC6A-5B70275F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11010"/>
            <a:ext cx="7886700" cy="142921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/>
              <a:t>Suppress constant factors and lower-order terms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2355089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8B9E056-6BBC-282E-031D-7A8E12B33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3CCC-CA63-42F4-B170-B257B08BE9D2}" type="slidenum">
              <a:rPr lang="en-US" altLang="en-US"/>
              <a:pPr/>
              <a:t>42</a:t>
            </a:fld>
            <a:endParaRPr lang="en-US" altLang="en-US" sz="1400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45D610B4-51DE-D416-1BD9-91CBEC846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Order of Growth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BE36397C-0967-96D0-995B-998AF4228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Upper bounds.  </a:t>
            </a:r>
            <a:r>
              <a:rPr lang="en-US" altLang="en-US">
                <a:solidFill>
                  <a:schemeClr val="tx1"/>
                </a:solidFill>
              </a:rPr>
              <a:t>T(n) is O(f(n)) if there exist constants c &gt; 0 and n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0 such that for all n  </a:t>
            </a:r>
            <a:r>
              <a:rPr lang="en-US" altLang="en-US">
                <a:solidFill>
                  <a:schemeClr val="tx1"/>
                </a:solidFill>
              </a:rPr>
              <a:t>n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we have T(n)  c · f(n).</a:t>
            </a:r>
          </a:p>
          <a:p>
            <a:endParaRPr lang="en-US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/>
              <a:t>Lower bounds.  </a:t>
            </a:r>
            <a:r>
              <a:rPr lang="en-US" altLang="en-US">
                <a:solidFill>
                  <a:schemeClr val="tx1"/>
                </a:solidFill>
              </a:rPr>
              <a:t>T(n) is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  <a:r>
              <a:rPr lang="en-US" altLang="en-US">
                <a:solidFill>
                  <a:schemeClr val="tx1"/>
                </a:solidFill>
              </a:rPr>
              <a:t>(f(n)) if there exist constants c &gt; 0 and n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0 such that for all n  </a:t>
            </a:r>
            <a:r>
              <a:rPr lang="en-US" altLang="en-US">
                <a:solidFill>
                  <a:schemeClr val="tx1"/>
                </a:solidFill>
              </a:rPr>
              <a:t>n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we have T(n)  c · f(n).</a:t>
            </a:r>
          </a:p>
          <a:p>
            <a:endParaRPr lang="en-US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/>
              <a:t>Tight bounds.  </a:t>
            </a:r>
            <a:r>
              <a:rPr lang="en-US" altLang="en-US">
                <a:solidFill>
                  <a:schemeClr val="tx1"/>
                </a:solidFill>
              </a:rPr>
              <a:t>T(n) is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lang="en-US" altLang="en-US">
                <a:solidFill>
                  <a:schemeClr val="tx1"/>
                </a:solidFill>
              </a:rPr>
              <a:t>(f(n)) if T(n) is both O(f(n)) and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  <a:r>
              <a:rPr lang="en-US" altLang="en-US">
                <a:solidFill>
                  <a:schemeClr val="tx1"/>
                </a:solidFill>
              </a:rPr>
              <a:t>(f(n)).</a:t>
            </a:r>
            <a:endParaRPr lang="en-US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lang="en-US" altLang="en-US"/>
          </a:p>
          <a:p>
            <a:r>
              <a:rPr lang="en-US" altLang="en-US"/>
              <a:t>Ex:   </a:t>
            </a:r>
            <a:r>
              <a:rPr lang="en-US" altLang="en-US">
                <a:solidFill>
                  <a:schemeClr val="tx1"/>
                </a:solidFill>
              </a:rPr>
              <a:t>T(n) = 32n</a:t>
            </a:r>
            <a:r>
              <a:rPr lang="en-US" altLang="en-US" baseline="30000">
                <a:solidFill>
                  <a:schemeClr val="tx1"/>
                </a:solidFill>
              </a:rPr>
              <a:t>2</a:t>
            </a:r>
            <a:r>
              <a:rPr lang="en-US" altLang="en-US">
                <a:solidFill>
                  <a:schemeClr val="tx1"/>
                </a:solidFill>
              </a:rPr>
              <a:t> + 17n + 32.</a:t>
            </a:r>
          </a:p>
          <a:p>
            <a:pPr lvl="1"/>
            <a:r>
              <a:rPr lang="en-US" altLang="en-US"/>
              <a:t>T(n) is O(n</a:t>
            </a:r>
            <a:r>
              <a:rPr lang="en-US" altLang="en-US" baseline="30000"/>
              <a:t>2</a:t>
            </a:r>
            <a:r>
              <a:rPr lang="en-US" altLang="en-US"/>
              <a:t>), O(n</a:t>
            </a:r>
            <a:r>
              <a:rPr lang="en-US" altLang="en-US" baseline="30000"/>
              <a:t>3</a:t>
            </a:r>
            <a:r>
              <a:rPr lang="en-US" altLang="en-US"/>
              <a:t>),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),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(n), and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 .</a:t>
            </a:r>
          </a:p>
          <a:p>
            <a:pPr lvl="1"/>
            <a:r>
              <a:rPr lang="en-US" altLang="en-US"/>
              <a:t>T(n) is not O(n),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(n</a:t>
            </a:r>
            <a:r>
              <a:rPr lang="en-US" altLang="en-US" baseline="30000"/>
              <a:t>3</a:t>
            </a:r>
            <a:r>
              <a:rPr lang="en-US" altLang="en-US"/>
              <a:t>),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(n), or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(n</a:t>
            </a:r>
            <a:r>
              <a:rPr lang="en-US" altLang="en-US" baseline="30000"/>
              <a:t>3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EDA6C69-E446-8C37-6D12-180CB5613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159B-6C45-4BF5-8F6E-B87ED14C491D}" type="slidenum">
              <a:rPr lang="en-US" altLang="en-US"/>
              <a:pPr/>
              <a:t>43</a:t>
            </a:fld>
            <a:endParaRPr lang="en-US" altLang="en-US" sz="1400"/>
          </a:p>
        </p:txBody>
      </p:sp>
      <p:sp>
        <p:nvSpPr>
          <p:cNvPr id="589826" name="Rectangle 2">
            <a:extLst>
              <a:ext uri="{FF2B5EF4-FFF2-40B4-BE49-F238E27FC236}">
                <a16:creationId xmlns:a16="http://schemas.microsoft.com/office/drawing/2014/main" id="{1A00E0CF-7AD9-E5D5-A98E-C5A56E194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67B4C9FE-423B-E7EA-2880-53C583C14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81950" cy="5410200"/>
          </a:xfrm>
        </p:spPr>
        <p:txBody>
          <a:bodyPr/>
          <a:lstStyle/>
          <a:p>
            <a:r>
              <a:rPr lang="en-US" altLang="en-US"/>
              <a:t>Slight abuse of notation.  </a:t>
            </a:r>
            <a:r>
              <a:rPr lang="en-US" altLang="en-US">
                <a:solidFill>
                  <a:schemeClr val="tx1"/>
                </a:solidFill>
              </a:rPr>
              <a:t>T(n) = O(f(n)).</a:t>
            </a:r>
          </a:p>
          <a:p>
            <a:pPr lvl="1"/>
            <a:r>
              <a:rPr lang="en-US" altLang="en-US"/>
              <a:t>Asymmetric:</a:t>
            </a:r>
          </a:p>
          <a:p>
            <a:pPr lvl="2"/>
            <a:r>
              <a:rPr lang="en-US" altLang="en-US"/>
              <a:t>f(n) = 5n</a:t>
            </a:r>
            <a:r>
              <a:rPr lang="en-US" altLang="en-US" baseline="30000"/>
              <a:t>3</a:t>
            </a:r>
            <a:r>
              <a:rPr lang="en-US" altLang="en-US"/>
              <a:t>;  g(n) = 3n</a:t>
            </a:r>
            <a:r>
              <a:rPr lang="en-US" altLang="en-US" baseline="30000"/>
              <a:t>2</a:t>
            </a:r>
            <a:endParaRPr lang="en-US" altLang="en-US"/>
          </a:p>
          <a:p>
            <a:pPr lvl="2"/>
            <a:r>
              <a:rPr lang="en-US" altLang="en-US"/>
              <a:t>f(n) = O(n</a:t>
            </a:r>
            <a:r>
              <a:rPr lang="en-US" altLang="en-US" baseline="30000"/>
              <a:t>3</a:t>
            </a:r>
            <a:r>
              <a:rPr lang="en-US" altLang="en-US"/>
              <a:t>) = g(n)</a:t>
            </a:r>
          </a:p>
          <a:p>
            <a:pPr lvl="2"/>
            <a:r>
              <a:rPr lang="en-US" altLang="en-US"/>
              <a:t>but f(n) </a:t>
            </a:r>
            <a:r>
              <a:rPr lang="en-US" altLang="en-US">
                <a:sym typeface="Symbol" panose="05050102010706020507" pitchFamily="18" charset="2"/>
              </a:rPr>
              <a:t> g(n).</a:t>
            </a:r>
            <a:endParaRPr lang="en-US" altLang="en-US"/>
          </a:p>
          <a:p>
            <a:pPr lvl="1"/>
            <a:r>
              <a:rPr lang="en-US" altLang="en-US"/>
              <a:t>Better notation:  T(n) </a:t>
            </a:r>
            <a:r>
              <a:rPr lang="en-US" altLang="en-US">
                <a:sym typeface="Symbol" panose="05050102010706020507" pitchFamily="18" charset="2"/>
              </a:rPr>
              <a:t> O(f(n)).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Meaningless statement.  </a:t>
            </a:r>
            <a:r>
              <a:rPr lang="en-US" altLang="en-US">
                <a:solidFill>
                  <a:schemeClr val="tx1"/>
                </a:solidFill>
              </a:rPr>
              <a:t>Any comparison-based sorting algorithm requires at least O(n log n) comparisons.</a:t>
            </a:r>
          </a:p>
          <a:p>
            <a:pPr lvl="1"/>
            <a:r>
              <a:rPr lang="en-US" altLang="en-US"/>
              <a:t>Statement doesn't "type-check."</a:t>
            </a:r>
          </a:p>
          <a:p>
            <a:pPr lvl="1"/>
            <a:r>
              <a:rPr lang="en-US" altLang="en-US"/>
              <a:t>Use </a:t>
            </a:r>
            <a:r>
              <a:rPr lang="en-US" altLang="en-US">
                <a:sym typeface="Symbol" panose="05050102010706020507" pitchFamily="18" charset="2"/>
              </a:rPr>
              <a:t> for lower bounds.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altLang="en-US" b="1" dirty="0"/>
          </a:p>
        </p:txBody>
      </p:sp>
      <p:sp>
        <p:nvSpPr>
          <p:cNvPr id="104451" name="AutoShape 3"/>
          <p:cNvSpPr>
            <a:spLocks noChangeArrowheads="1"/>
          </p:cNvSpPr>
          <p:nvPr/>
        </p:nvSpPr>
        <p:spPr bwMode="auto">
          <a:xfrm>
            <a:off x="1759527" y="2246280"/>
            <a:ext cx="6436456" cy="9194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en-US" altLang="en-US" sz="2400" dirty="0">
                <a:solidFill>
                  <a:prstClr val="black"/>
                </a:solidFill>
                <a:latin typeface="Calibri" panose="020F0502020204030204"/>
              </a:rPr>
              <a:t>We write 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f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(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n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) = 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O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(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g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(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n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)) </a:t>
            </a:r>
            <a:r>
              <a:rPr kumimoji="0" lang="en-US" altLang="en-US" sz="2400" dirty="0">
                <a:solidFill>
                  <a:prstClr val="black"/>
                </a:solidFill>
                <a:latin typeface="Calibri" panose="020F0502020204030204"/>
              </a:rPr>
              <a:t>if there exist constants 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c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 &gt; 0</a:t>
            </a:r>
            <a:r>
              <a:rPr kumimoji="0" lang="en-US" altLang="en-US" sz="24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n</a:t>
            </a:r>
            <a:r>
              <a:rPr kumimoji="0" lang="en-US" altLang="en-US" sz="2400" baseline="-25000" dirty="0">
                <a:solidFill>
                  <a:srgbClr val="C00000"/>
                </a:solidFill>
                <a:latin typeface="Calibri" panose="020F0502020204030204"/>
              </a:rPr>
              <a:t>0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 &gt; 0 </a:t>
            </a:r>
            <a:r>
              <a:rPr kumimoji="0" lang="en-US" altLang="en-US" sz="2400" dirty="0">
                <a:solidFill>
                  <a:prstClr val="black"/>
                </a:solidFill>
                <a:latin typeface="Calibri" panose="020F0502020204030204"/>
              </a:rPr>
              <a:t>such that 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0 </a:t>
            </a:r>
            <a:r>
              <a:rPr kumimoji="0" lang="en-US" altLang="en-US" sz="2400" dirty="0">
                <a:solidFill>
                  <a:srgbClr val="C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f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(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n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) </a:t>
            </a:r>
            <a:r>
              <a:rPr kumimoji="0" lang="en-US" altLang="en-US" sz="2400" dirty="0">
                <a:solidFill>
                  <a:srgbClr val="C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cg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(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n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)</a:t>
            </a:r>
            <a:r>
              <a:rPr kumimoji="0" lang="en-US" altLang="en-US" sz="2400" dirty="0">
                <a:solidFill>
                  <a:prstClr val="black"/>
                </a:solidFill>
                <a:latin typeface="Calibri" panose="020F0502020204030204"/>
              </a:rPr>
              <a:t> for all 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n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kumimoji="0" lang="en-US" altLang="en-US" sz="2400" dirty="0">
                <a:solidFill>
                  <a:srgbClr val="C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kumimoji="0" lang="en-US" altLang="en-US" sz="24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kumimoji="0" lang="en-US" altLang="en-US" sz="2400" i="1" dirty="0">
                <a:solidFill>
                  <a:srgbClr val="C00000"/>
                </a:solidFill>
                <a:latin typeface="Calibri" panose="020F0502020204030204"/>
              </a:rPr>
              <a:t>n</a:t>
            </a:r>
            <a:r>
              <a:rPr kumimoji="0" lang="en-US" altLang="en-US" sz="2400" baseline="-25000" dirty="0">
                <a:solidFill>
                  <a:srgbClr val="C00000"/>
                </a:solidFill>
                <a:latin typeface="Calibri" panose="020F0502020204030204"/>
              </a:rPr>
              <a:t>0</a:t>
            </a:r>
            <a:r>
              <a:rPr kumimoji="0" lang="en-US" altLang="en-U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en-US" altLang="en-US" sz="2400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28650" y="3462921"/>
            <a:ext cx="7886700" cy="201421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Claim: </a:t>
            </a:r>
            <a:r>
              <a:rPr lang="en-US" dirty="0">
                <a:solidFill>
                  <a:srgbClr val="0070C0"/>
                </a:solidFill>
              </a:rPr>
              <a:t>2n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= O(n</a:t>
            </a:r>
            <a:r>
              <a:rPr lang="en-US" baseline="30000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b="1" dirty="0"/>
              <a:t>Proof: </a:t>
            </a:r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f(n)=2n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Note that </a:t>
            </a:r>
            <a:r>
              <a:rPr lang="en-US" dirty="0">
                <a:solidFill>
                  <a:srgbClr val="0070C0"/>
                </a:solidFill>
              </a:rPr>
              <a:t>f(n)=2n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 n</a:t>
            </a:r>
            <a:r>
              <a:rPr 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3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when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n2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Set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c=1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=2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We have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f(n)=2n</a:t>
            </a:r>
            <a:r>
              <a:rPr 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 c·n</a:t>
            </a:r>
            <a:r>
              <a:rPr 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3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for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n  n</a:t>
            </a:r>
            <a:r>
              <a:rPr 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By definition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2n</a:t>
            </a:r>
            <a:r>
              <a:rPr 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= O(n</a:t>
            </a:r>
            <a:r>
              <a:rPr 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3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0431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700" b="1" dirty="0">
                <a:latin typeface="Verdana"/>
                <a:ea typeface="Verdana"/>
                <a:cs typeface="Verdana"/>
                <a:sym typeface="Verdana"/>
              </a:rPr>
              <a:t>Proof Practice #</a:t>
            </a:r>
            <a:r>
              <a:rPr lang="en-US" sz="2700" b="1" dirty="0">
                <a:latin typeface="Verdana"/>
                <a:ea typeface="Verdana"/>
                <a:cs typeface="Verdana"/>
                <a:sym typeface="Verdana"/>
              </a:rPr>
              <a:t>1</a:t>
            </a:r>
            <a:endParaRPr lang="en" sz="27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Let </a:t>
            </a:r>
            <a:r>
              <a:rPr lang="en-US" sz="1800" dirty="0">
                <a:solidFill>
                  <a:srgbClr val="0070C0"/>
                </a:solidFill>
              </a:rPr>
              <a:t>f(n)=3n</a:t>
            </a:r>
            <a:r>
              <a:rPr lang="en-US" sz="1800" baseline="30000" dirty="0">
                <a:solidFill>
                  <a:srgbClr val="0070C0"/>
                </a:solidFill>
              </a:rPr>
              <a:t>2</a:t>
            </a:r>
            <a:r>
              <a:rPr lang="en-US" sz="1800" dirty="0">
                <a:solidFill>
                  <a:srgbClr val="0070C0"/>
                </a:solidFill>
              </a:rPr>
              <a:t>+100n+5</a:t>
            </a:r>
            <a:r>
              <a:rPr lang="en-US" sz="1800" dirty="0"/>
              <a:t>.</a:t>
            </a:r>
          </a:p>
          <a:p>
            <a:r>
              <a:rPr lang="en-US" sz="1800" dirty="0"/>
              <a:t>Let </a:t>
            </a:r>
            <a:r>
              <a:rPr lang="en-US" sz="1800" dirty="0">
                <a:solidFill>
                  <a:srgbClr val="0070C0"/>
                </a:solidFill>
              </a:rPr>
              <a:t>g(n)=n</a:t>
            </a:r>
            <a:r>
              <a:rPr lang="en-US" sz="1800" baseline="30000" dirty="0">
                <a:solidFill>
                  <a:srgbClr val="0070C0"/>
                </a:solidFill>
              </a:rPr>
              <a:t>3</a:t>
            </a:r>
            <a:r>
              <a:rPr lang="en-US" sz="1800" dirty="0">
                <a:solidFill>
                  <a:srgbClr val="0070C0"/>
                </a:solidFill>
              </a:rPr>
              <a:t>+10</a:t>
            </a:r>
            <a:r>
              <a:rPr lang="en-US" sz="1800" dirty="0"/>
              <a:t>.</a:t>
            </a:r>
          </a:p>
          <a:p>
            <a:r>
              <a:rPr lang="en-US" sz="1800" dirty="0"/>
              <a:t>We want to prove that </a:t>
            </a:r>
            <a:r>
              <a:rPr lang="en-US" sz="1800" dirty="0">
                <a:solidFill>
                  <a:srgbClr val="0070C0"/>
                </a:solidFill>
              </a:rPr>
              <a:t>f(n) = O(g(n)) </a:t>
            </a:r>
            <a:r>
              <a:rPr lang="en-US" sz="1800" dirty="0"/>
              <a:t>by showing that 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0070C0"/>
                </a:solidFill>
              </a:rPr>
              <a:t>f(n)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</a:t>
            </a:r>
            <a:r>
              <a:rPr lang="pt-BR" sz="1800" dirty="0">
                <a:solidFill>
                  <a:srgbClr val="0070C0"/>
                </a:solidFill>
              </a:rPr>
              <a:t> cg(n) </a:t>
            </a:r>
            <a:r>
              <a:rPr lang="pt-BR" sz="1800" dirty="0"/>
              <a:t>for all </a:t>
            </a:r>
            <a:r>
              <a:rPr lang="pt-BR" sz="1800" dirty="0">
                <a:solidFill>
                  <a:srgbClr val="0070C0"/>
                </a:solidFill>
              </a:rPr>
              <a:t>n </a:t>
            </a:r>
            <a:r>
              <a:rPr lang="pt-BR" sz="1800" dirty="0">
                <a:solidFill>
                  <a:srgbClr val="0070C0"/>
                </a:solidFill>
                <a:sym typeface="Symbol" panose="05050102010706020507" pitchFamily="18" charset="2"/>
              </a:rPr>
              <a:t></a:t>
            </a:r>
            <a:r>
              <a:rPr lang="pt-BR" sz="1800" dirty="0">
                <a:solidFill>
                  <a:srgbClr val="0070C0"/>
                </a:solidFill>
              </a:rPr>
              <a:t> n</a:t>
            </a:r>
            <a:r>
              <a:rPr lang="pt-BR" sz="1800" baseline="-25000" dirty="0">
                <a:solidFill>
                  <a:srgbClr val="0070C0"/>
                </a:solidFill>
              </a:rPr>
              <a:t>0</a:t>
            </a:r>
            <a:r>
              <a:rPr lang="pt-BR" sz="1800" dirty="0"/>
              <a:t>.</a:t>
            </a:r>
          </a:p>
          <a:p>
            <a:r>
              <a:rPr lang="pt-BR" sz="1800" dirty="0"/>
              <a:t>What should be </a:t>
            </a:r>
            <a:r>
              <a:rPr lang="pt-BR" sz="1800" dirty="0">
                <a:solidFill>
                  <a:srgbClr val="0070C0"/>
                </a:solidFill>
              </a:rPr>
              <a:t>c</a:t>
            </a:r>
            <a:r>
              <a:rPr lang="pt-BR" sz="1800" dirty="0"/>
              <a:t> and </a:t>
            </a:r>
            <a:r>
              <a:rPr lang="pt-BR" sz="1800" dirty="0">
                <a:solidFill>
                  <a:srgbClr val="0070C0"/>
                </a:solidFill>
              </a:rPr>
              <a:t>n</a:t>
            </a:r>
            <a:r>
              <a:rPr lang="pt-BR" sz="1800" baseline="-25000" dirty="0">
                <a:solidFill>
                  <a:srgbClr val="0070C0"/>
                </a:solidFill>
              </a:rPr>
              <a:t>0</a:t>
            </a:r>
            <a:r>
              <a:rPr lang="pt-BR" sz="1800" dirty="0"/>
              <a:t>? (There may be more than one correct answer.)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(A) c=2, n</a:t>
            </a:r>
            <a:r>
              <a:rPr lang="en-US" sz="1800" baseline="-25000" dirty="0"/>
              <a:t>0</a:t>
            </a:r>
            <a:r>
              <a:rPr lang="en-US" sz="1800" dirty="0"/>
              <a:t>=10</a:t>
            </a:r>
          </a:p>
          <a:p>
            <a:r>
              <a:rPr lang="en-US" sz="1800" dirty="0"/>
              <a:t>(B) c=1, n</a:t>
            </a:r>
            <a:r>
              <a:rPr lang="en-US" sz="1800" baseline="-25000" dirty="0"/>
              <a:t>0</a:t>
            </a:r>
            <a:r>
              <a:rPr lang="en-US" sz="1800" dirty="0"/>
              <a:t>=12</a:t>
            </a:r>
          </a:p>
          <a:p>
            <a:r>
              <a:rPr lang="en-US" sz="1800" dirty="0"/>
              <a:t>(C) c=5, n</a:t>
            </a:r>
            <a:r>
              <a:rPr lang="en-US" sz="1800" baseline="-25000" dirty="0"/>
              <a:t>0</a:t>
            </a:r>
            <a:r>
              <a:rPr lang="en-US" sz="1800" dirty="0"/>
              <a:t>=2</a:t>
            </a:r>
          </a:p>
          <a:p>
            <a:r>
              <a:rPr lang="en-US" sz="1800" dirty="0"/>
              <a:t>(D) c=1, n</a:t>
            </a:r>
            <a:r>
              <a:rPr lang="en-US" sz="1800" baseline="-25000" dirty="0"/>
              <a:t>0</a:t>
            </a:r>
            <a:r>
              <a:rPr lang="en-US" sz="1800" dirty="0"/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733510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Solution for Proof Practice #1</a:t>
            </a:r>
            <a:endParaRPr lang="en-S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f(n)=3n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+100n+5</a:t>
            </a:r>
            <a:r>
              <a:rPr lang="en-US" dirty="0"/>
              <a:t>.</a:t>
            </a:r>
          </a:p>
          <a:p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g(n)=n</a:t>
            </a:r>
            <a:r>
              <a:rPr lang="en-US" baseline="30000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+10</a:t>
            </a:r>
            <a:r>
              <a:rPr lang="en-US" dirty="0"/>
              <a:t>.</a:t>
            </a:r>
          </a:p>
          <a:p>
            <a:r>
              <a:rPr lang="en-US" dirty="0"/>
              <a:t>(C) is false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rgbClr val="0070C0"/>
                </a:solidFill>
              </a:rPr>
              <a:t>c=5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=2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f(2)=3·2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+100(2)+5=217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g(2)=2</a:t>
            </a:r>
            <a:r>
              <a:rPr lang="en-US" baseline="30000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+10=18</a:t>
            </a:r>
          </a:p>
          <a:p>
            <a:pPr lvl="1"/>
            <a:r>
              <a:rPr lang="en-US" dirty="0"/>
              <a:t>Hence, </a:t>
            </a:r>
            <a:r>
              <a:rPr lang="en-US" dirty="0">
                <a:solidFill>
                  <a:srgbClr val="0070C0"/>
                </a:solidFill>
              </a:rPr>
              <a:t>f(n)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&gt; c g(n) </a:t>
            </a:r>
            <a:r>
              <a:rPr lang="en-US" dirty="0">
                <a:sym typeface="Symbol" panose="05050102010706020507" pitchFamily="18" charset="2"/>
              </a:rPr>
              <a:t>when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n=n</a:t>
            </a:r>
            <a:r>
              <a:rPr 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=2 </a:t>
            </a:r>
            <a:r>
              <a:rPr lang="en-US" dirty="0">
                <a:sym typeface="Symbol" panose="05050102010706020507" pitchFamily="18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c = 2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dirty="0">
                <a:sym typeface="Symbol" panose="05050102010706020507" pitchFamily="18" charset="2"/>
              </a:rPr>
              <a:t>(D) is false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When </a:t>
            </a:r>
            <a:r>
              <a:rPr lang="en-US" dirty="0">
                <a:solidFill>
                  <a:srgbClr val="0070C0"/>
                </a:solidFill>
              </a:rPr>
              <a:t>c=1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=10</a:t>
            </a:r>
            <a:r>
              <a:rPr lang="en-US" dirty="0"/>
              <a:t>,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f(10)=3</a:t>
            </a:r>
            <a:r>
              <a:rPr lang="en-US" dirty="0">
                <a:solidFill>
                  <a:srgbClr val="0070C0"/>
                </a:solidFill>
              </a:rPr>
              <a:t>·10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+100(10)+5=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1305 </a:t>
            </a:r>
            <a:r>
              <a:rPr lang="en-US" dirty="0">
                <a:sym typeface="Symbol" panose="05050102010706020507" pitchFamily="18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g(10)=</a:t>
            </a:r>
            <a:r>
              <a:rPr lang="en-US" dirty="0">
                <a:solidFill>
                  <a:srgbClr val="0070C0"/>
                </a:solidFill>
              </a:rPr>
              <a:t>10</a:t>
            </a:r>
            <a:r>
              <a:rPr lang="en-US" baseline="30000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+10=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1010</a:t>
            </a:r>
          </a:p>
          <a:p>
            <a:pPr lvl="1"/>
            <a:r>
              <a:rPr lang="en-US" dirty="0"/>
              <a:t>Hence, </a:t>
            </a:r>
            <a:r>
              <a:rPr lang="en-US" dirty="0">
                <a:solidFill>
                  <a:srgbClr val="0070C0"/>
                </a:solidFill>
              </a:rPr>
              <a:t>f(n)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&gt; c g(n) </a:t>
            </a:r>
            <a:r>
              <a:rPr lang="en-US" dirty="0">
                <a:sym typeface="Symbol" panose="05050102010706020507" pitchFamily="18" charset="2"/>
              </a:rPr>
              <a:t>when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n=n</a:t>
            </a:r>
            <a:r>
              <a:rPr 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=10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c = 1</a:t>
            </a:r>
            <a:r>
              <a:rPr lang="en-US" dirty="0"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2698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Solution for Proof Practice #1</a:t>
            </a:r>
            <a:endParaRPr lang="en-SG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30441"/>
          </a:xfrm>
        </p:spPr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f(n)=3n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+100n+5</a:t>
            </a:r>
            <a:r>
              <a:rPr lang="en-US" dirty="0"/>
              <a:t>.</a:t>
            </a:r>
          </a:p>
          <a:p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g(n)=n</a:t>
            </a:r>
            <a:r>
              <a:rPr lang="en-US" baseline="30000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+10</a:t>
            </a:r>
            <a:r>
              <a:rPr lang="en-US" dirty="0"/>
              <a:t>.</a:t>
            </a:r>
          </a:p>
          <a:p>
            <a:r>
              <a:rPr lang="en-US" dirty="0"/>
              <a:t>(A) is true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36541-8C1E-4D23-9675-86A861169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6" y="3348471"/>
            <a:ext cx="2652280" cy="2652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D4D95-DB70-48FB-A69D-82D7AB850168}"/>
                  </a:ext>
                </a:extLst>
              </p:cNvPr>
              <p:cNvSpPr txBox="1"/>
              <p:nvPr/>
            </p:nvSpPr>
            <p:spPr>
              <a:xfrm>
                <a:off x="789060" y="4429151"/>
                <a:ext cx="1218539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kumimoji="0"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kumimoji="0"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kumimoji="0" lang="en-IN" sz="135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D4D95-DB70-48FB-A69D-82D7AB850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60" y="4429151"/>
                <a:ext cx="1218539" cy="207749"/>
              </a:xfrm>
              <a:prstGeom prst="rect">
                <a:avLst/>
              </a:prstGeom>
              <a:blipFill>
                <a:blip r:embed="rId3"/>
                <a:stretch>
                  <a:fillRect l="-3000" r="-35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B5BDF6-6F55-437F-9D24-262D1D3FFA1B}"/>
                  </a:ext>
                </a:extLst>
              </p:cNvPr>
              <p:cNvSpPr txBox="1"/>
              <p:nvPr/>
            </p:nvSpPr>
            <p:spPr>
              <a:xfrm>
                <a:off x="1707816" y="3783939"/>
                <a:ext cx="86132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i="1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sSup>
                        <m:sSupPr>
                          <m:ctrlPr>
                            <a:rPr kumimoji="0" lang="en-US" sz="135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35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n-US" sz="135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0" lang="en-US" sz="1350" i="1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+10)</m:t>
                      </m:r>
                    </m:oMath>
                  </m:oMathPara>
                </a14:m>
                <a:endParaRPr kumimoji="0"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B5BDF6-6F55-437F-9D24-262D1D3FF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816" y="3783939"/>
                <a:ext cx="861326" cy="207749"/>
              </a:xfrm>
              <a:prstGeom prst="rect">
                <a:avLst/>
              </a:prstGeom>
              <a:blipFill>
                <a:blip r:embed="rId4"/>
                <a:stretch>
                  <a:fillRect l="-4255" r="-7801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D98BDF-AD19-4C81-B277-97AB00DA1F0E}"/>
              </a:ext>
            </a:extLst>
          </p:cNvPr>
          <p:cNvSpPr txBox="1">
            <a:spLocks/>
          </p:cNvSpPr>
          <p:nvPr/>
        </p:nvSpPr>
        <p:spPr>
          <a:xfrm>
            <a:off x="4304434" y="2157629"/>
            <a:ext cx="7886700" cy="3530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</a:pPr>
            <a:endParaRPr kumimoji="0" lang="en-US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</a:pPr>
            <a:endParaRPr kumimoji="0" lang="en-US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</a:pPr>
            <a:r>
              <a:rPr kumimoji="0" lang="en-US" sz="2100" dirty="0">
                <a:solidFill>
                  <a:prstClr val="black"/>
                </a:solidFill>
                <a:latin typeface="Calibri" panose="020F0502020204030204"/>
              </a:rPr>
              <a:t>(B) is true</a:t>
            </a:r>
          </a:p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</a:pPr>
            <a:endParaRPr kumimoji="0" lang="en-US" sz="2100" dirty="0">
              <a:solidFill>
                <a:prstClr val="black"/>
              </a:solidFill>
              <a:latin typeface="Calibri" panose="020F0502020204030204"/>
              <a:sym typeface="Symbol" panose="05050102010706020507" pitchFamily="18" charset="2"/>
            </a:endParaRPr>
          </a:p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</a:pPr>
            <a:endParaRPr kumimoji="0" lang="en-US" sz="2100" dirty="0">
              <a:solidFill>
                <a:prstClr val="black"/>
              </a:solidFill>
              <a:latin typeface="Calibri" panose="020F0502020204030204"/>
              <a:sym typeface="Symbol" panose="05050102010706020507" pitchFamily="18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3AD2BC-2312-4791-9402-4D4544A1E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10760"/>
            <a:ext cx="2652280" cy="2652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D86AFB-DB8D-4DCA-8CBE-CE94461C27DF}"/>
                  </a:ext>
                </a:extLst>
              </p:cNvPr>
              <p:cNvSpPr txBox="1"/>
              <p:nvPr/>
            </p:nvSpPr>
            <p:spPr>
              <a:xfrm>
                <a:off x="4846737" y="4547347"/>
                <a:ext cx="1218539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kumimoji="0"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kumimoji="0"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kumimoji="0" lang="en-IN" sz="135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D86AFB-DB8D-4DCA-8CBE-CE94461C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737" y="4547347"/>
                <a:ext cx="1218539" cy="207749"/>
              </a:xfrm>
              <a:prstGeom prst="rect">
                <a:avLst/>
              </a:prstGeom>
              <a:blipFill>
                <a:blip r:embed="rId3"/>
                <a:stretch>
                  <a:fillRect l="-3000" r="-35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4E190-4BF3-40F3-9433-7531CCB688EA}"/>
                  </a:ext>
                </a:extLst>
              </p:cNvPr>
              <p:cNvSpPr txBox="1"/>
              <p:nvPr/>
            </p:nvSpPr>
            <p:spPr>
              <a:xfrm>
                <a:off x="6151253" y="3576190"/>
                <a:ext cx="62087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35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35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n-US" sz="135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0" lang="en-US" sz="1350" i="1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kumimoji="0"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4E190-4BF3-40F3-9433-7531CCB68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53" y="3576190"/>
                <a:ext cx="620876" cy="207749"/>
              </a:xfrm>
              <a:prstGeom prst="rect">
                <a:avLst/>
              </a:prstGeom>
              <a:blipFill>
                <a:blip r:embed="rId6"/>
                <a:stretch>
                  <a:fillRect l="-2941" r="-686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7707-5FB9-A324-5A04-5BFDE107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Think of it like a game!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9BE2F-2FCD-5BDB-8DB4-60EB5E17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0" y="2210440"/>
            <a:ext cx="2325645" cy="181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A43D-06C1-4D91-9812-E83F89C3C65C}"/>
              </a:ext>
            </a:extLst>
          </p:cNvPr>
          <p:cNvSpPr txBox="1"/>
          <p:nvPr/>
        </p:nvSpPr>
        <p:spPr>
          <a:xfrm>
            <a:off x="307298" y="3036585"/>
            <a:ext cx="5909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100" b="1" dirty="0">
                <a:solidFill>
                  <a:prstClr val="black"/>
                </a:solidFill>
                <a:latin typeface="Calibri" panose="020F0502020204030204"/>
              </a:rPr>
              <a:t>You</a:t>
            </a:r>
            <a:endParaRPr kumimoji="0" lang="en-I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05A588-12AD-A2DB-9B0A-8F2D1924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98" y="2125267"/>
            <a:ext cx="1902083" cy="19020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245620-174A-8133-3C2E-15BD02F50763}"/>
              </a:ext>
            </a:extLst>
          </p:cNvPr>
          <p:cNvSpPr txBox="1"/>
          <p:nvPr/>
        </p:nvSpPr>
        <p:spPr>
          <a:xfrm>
            <a:off x="7397503" y="3118894"/>
            <a:ext cx="13744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100" b="1" dirty="0">
                <a:solidFill>
                  <a:prstClr val="black"/>
                </a:solidFill>
                <a:latin typeface="Calibri" panose="020F0502020204030204"/>
              </a:rPr>
              <a:t>Challenger</a:t>
            </a:r>
            <a:endParaRPr kumimoji="0" lang="en-I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E2669E-E19C-8AE9-D4FA-CD17F0E3B49E}"/>
              </a:ext>
            </a:extLst>
          </p:cNvPr>
          <p:cNvSpPr/>
          <p:nvPr/>
        </p:nvSpPr>
        <p:spPr>
          <a:xfrm>
            <a:off x="3069991" y="2753556"/>
            <a:ext cx="2494655" cy="28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IN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F2928C3-2E47-7D8A-DD6D-8F40172C2EE1}"/>
              </a:ext>
            </a:extLst>
          </p:cNvPr>
          <p:cNvSpPr/>
          <p:nvPr/>
        </p:nvSpPr>
        <p:spPr>
          <a:xfrm>
            <a:off x="3069991" y="3368051"/>
            <a:ext cx="2397207" cy="283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IN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5AE29-7427-E19A-AF05-E52E070FFC7A}"/>
                  </a:ext>
                </a:extLst>
              </p:cNvPr>
              <p:cNvSpPr txBox="1"/>
              <p:nvPr/>
            </p:nvSpPr>
            <p:spPr>
              <a:xfrm>
                <a:off x="3339878" y="2495258"/>
                <a:ext cx="1909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Numbers </a:t>
                </a:r>
                <a14:m>
                  <m:oMath xmlns:m="http://schemas.openxmlformats.org/officeDocument/2006/math"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n-IN" sz="180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IN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5AE29-7427-E19A-AF05-E52E070FF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878" y="2495258"/>
                <a:ext cx="1909562" cy="369332"/>
              </a:xfrm>
              <a:prstGeom prst="rect">
                <a:avLst/>
              </a:prstGeom>
              <a:blipFill>
                <a:blip r:embed="rId4"/>
                <a:stretch>
                  <a:fillRect l="-28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B4D3A9-EAF2-EE9F-D030-7BEBFF988224}"/>
                  </a:ext>
                </a:extLst>
              </p:cNvPr>
              <p:cNvSpPr txBox="1"/>
              <p:nvPr/>
            </p:nvSpPr>
            <p:spPr>
              <a:xfrm>
                <a:off x="3177756" y="3579702"/>
                <a:ext cx="2566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Number </a:t>
                </a:r>
                <a14:m>
                  <m:oMath xmlns:m="http://schemas.openxmlformats.org/officeDocument/2006/math"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IN" sz="1800" dirty="0">
                    <a:solidFill>
                      <a:prstClr val="black"/>
                    </a:solidFill>
                    <a:latin typeface="Calibri" panose="020F0502020204030204"/>
                  </a:rPr>
                  <a:t> bigger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IN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B4D3A9-EAF2-EE9F-D030-7BEBFF988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56" y="3579702"/>
                <a:ext cx="2566023" cy="369332"/>
              </a:xfrm>
              <a:prstGeom prst="rect">
                <a:avLst/>
              </a:prstGeom>
              <a:blipFill>
                <a:blip r:embed="rId5"/>
                <a:stretch>
                  <a:fillRect l="-19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70404B-E185-E46B-4520-CA6C2A508CDE}"/>
                  </a:ext>
                </a:extLst>
              </p:cNvPr>
              <p:cNvSpPr/>
              <p:nvPr/>
            </p:nvSpPr>
            <p:spPr>
              <a:xfrm>
                <a:off x="405036" y="4171183"/>
                <a:ext cx="2664955" cy="437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Win if </a:t>
                </a:r>
                <a14:m>
                  <m:oMath xmlns:m="http://schemas.openxmlformats.org/officeDocument/2006/math"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IN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70404B-E185-E46B-4520-CA6C2A50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6" y="4171183"/>
                <a:ext cx="2664955" cy="437255"/>
              </a:xfrm>
              <a:prstGeom prst="rect">
                <a:avLst/>
              </a:prstGeom>
              <a:blipFill>
                <a:blip r:embed="rId6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B93994-4B72-DC07-A88A-7A66F8FF187B}"/>
                  </a:ext>
                </a:extLst>
              </p:cNvPr>
              <p:cNvSpPr/>
              <p:nvPr/>
            </p:nvSpPr>
            <p:spPr>
              <a:xfrm>
                <a:off x="5197310" y="4070691"/>
                <a:ext cx="2664955" cy="437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Win if </a:t>
                </a:r>
                <a14:m>
                  <m:oMath xmlns:m="http://schemas.openxmlformats.org/officeDocument/2006/math"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IN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B93994-4B72-DC07-A88A-7A66F8FF1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10" y="4070691"/>
                <a:ext cx="2664955" cy="437255"/>
              </a:xfrm>
              <a:prstGeom prst="rect">
                <a:avLst/>
              </a:prstGeom>
              <a:blipFill>
                <a:blip r:embed="rId7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90529-4EB7-3C99-859C-840621FC4B2B}"/>
                  </a:ext>
                </a:extLst>
              </p:cNvPr>
              <p:cNvSpPr txBox="1"/>
              <p:nvPr/>
            </p:nvSpPr>
            <p:spPr>
              <a:xfrm>
                <a:off x="619061" y="5260525"/>
                <a:ext cx="7396514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kumimoji="0" 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0" 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0"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IN" sz="21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kumimoji="0" lang="en-IN" sz="2100" dirty="0" err="1">
                    <a:solidFill>
                      <a:prstClr val="black"/>
                    </a:solidFill>
                    <a:latin typeface="Calibri" panose="020F0502020204030204"/>
                  </a:rPr>
                  <a:t>iff</a:t>
                </a:r>
                <a:r>
                  <a:rPr kumimoji="0" lang="en-IN" sz="2100" dirty="0">
                    <a:solidFill>
                      <a:prstClr val="black"/>
                    </a:solidFill>
                    <a:latin typeface="Calibri" panose="020F0502020204030204"/>
                  </a:rPr>
                  <a:t> you have a winning strategy for above game.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90529-4EB7-3C99-859C-840621FC4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1" y="5260525"/>
                <a:ext cx="7396514" cy="415498"/>
              </a:xfrm>
              <a:prstGeom prst="rect">
                <a:avLst/>
              </a:prstGeom>
              <a:blipFill>
                <a:blip r:embed="rId8"/>
                <a:stretch>
                  <a:fillRect l="-246" t="-4054" b="-2162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30A32FC-45F4-72FE-4302-8E1400A101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26" y="631628"/>
            <a:ext cx="2723386" cy="1819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EF5161-DB38-CC55-3BB7-A0E343F24F31}"/>
                  </a:ext>
                </a:extLst>
              </p:cNvPr>
              <p:cNvSpPr txBox="1"/>
              <p:nvPr/>
            </p:nvSpPr>
            <p:spPr>
              <a:xfrm>
                <a:off x="6506899" y="1300333"/>
                <a:ext cx="1500283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sz="135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35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0"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35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35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sz="135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0" lang="en-IN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EF5161-DB38-CC55-3BB7-A0E343F2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899" y="1300333"/>
                <a:ext cx="1500283" cy="32688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3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A95098D-9C27-4978-6EA7-AC3455F95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74EFF-6AB8-48B8-934C-5A7B86A37950}" type="slidenum">
              <a:rPr lang="en-US" altLang="en-US"/>
              <a:pPr/>
              <a:t>49</a:t>
            </a:fld>
            <a:endParaRPr lang="en-US" altLang="en-US" sz="1400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D031831B-C1B8-DDF3-BC66-C935A12DB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EFD06807-3A7B-901E-7E9B-7005724A7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Transitivity.</a:t>
            </a:r>
          </a:p>
          <a:p>
            <a:pPr lvl="1"/>
            <a:r>
              <a:rPr lang="en-US" altLang="en-US"/>
              <a:t>If f = O(g) and g = O(h) then f = O(h).</a:t>
            </a:r>
          </a:p>
          <a:p>
            <a:pPr lvl="1"/>
            <a:r>
              <a:rPr lang="en-US" altLang="en-US"/>
              <a:t>If f =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(g) and g =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(h) then f =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(h). </a:t>
            </a:r>
          </a:p>
          <a:p>
            <a:pPr lvl="1"/>
            <a:r>
              <a:rPr lang="en-US" altLang="en-US"/>
              <a:t>If f =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(g) and g =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(h) then f =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(h).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/>
              <a:t>Additivity.</a:t>
            </a:r>
          </a:p>
          <a:p>
            <a:pPr lvl="1"/>
            <a:r>
              <a:rPr lang="en-US" altLang="en-US"/>
              <a:t>If f = O(h) and g = O(h) then f + g = O(h). </a:t>
            </a:r>
          </a:p>
          <a:p>
            <a:pPr lvl="1"/>
            <a:r>
              <a:rPr lang="en-US" altLang="en-US"/>
              <a:t>If f =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(h) and g =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(h) then f + g =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(h).</a:t>
            </a:r>
          </a:p>
          <a:p>
            <a:pPr lvl="1"/>
            <a:r>
              <a:rPr lang="en-US" altLang="en-US"/>
              <a:t>If f =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(h) and g = O(h) then f + g =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(h).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Problem Sets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There will be 12 written assignments, released 1 week after the corresponding lecture. </a:t>
            </a:r>
          </a:p>
          <a:p>
            <a:pPr lvl="1"/>
            <a:r>
              <a:rPr lang="en-US" altLang="zh-TW" dirty="0"/>
              <a:t>Problem set released by 6 pm on Monday, due by 6 pm on the </a:t>
            </a:r>
            <a:r>
              <a:rPr lang="en-US" altLang="zh-TW" dirty="0" err="1"/>
              <a:t>the</a:t>
            </a:r>
            <a:r>
              <a:rPr lang="en-US" altLang="zh-TW" dirty="0"/>
              <a:t> following Monday</a:t>
            </a:r>
          </a:p>
          <a:p>
            <a:pPr lvl="1"/>
            <a:r>
              <a:rPr lang="en-US" altLang="zh-TW" dirty="0"/>
              <a:t>Exception for Problem Set 6; see schedule on Canvas.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en-US" dirty="0"/>
              <a:t>Submit on Canvas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Graded by your TA.</a:t>
            </a:r>
          </a:p>
        </p:txBody>
      </p:sp>
    </p:spTree>
    <p:extLst>
      <p:ext uri="{BB962C8B-B14F-4D97-AF65-F5344CB8AC3E}">
        <p14:creationId xmlns:p14="http://schemas.microsoft.com/office/powerpoint/2010/main" val="4145070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DCACE3A-E670-B0A8-7A27-7E944CEE4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F6945-684D-4ECC-B8B8-0C7B14B2C758}" type="slidenum">
              <a:rPr lang="en-US" altLang="en-US"/>
              <a:pPr/>
              <a:t>50</a:t>
            </a:fld>
            <a:endParaRPr lang="en-US" altLang="en-US" sz="1400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C9C6260B-144A-5648-5915-ED53669CF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Bounds for Some Common Functions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80D32D1F-D3E3-87ED-DF3B-D984EAACF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Polynomials.  </a:t>
            </a:r>
            <a:r>
              <a:rPr lang="en-US" altLang="en-US">
                <a:solidFill>
                  <a:schemeClr val="tx1"/>
                </a:solidFill>
              </a:rPr>
              <a:t>a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+ a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n + … + a</a:t>
            </a:r>
            <a:r>
              <a:rPr lang="en-US" altLang="en-US" baseline="-25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n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 is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lang="en-US" altLang="en-US">
                <a:solidFill>
                  <a:schemeClr val="tx1"/>
                </a:solidFill>
              </a:rPr>
              <a:t>(n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) if a</a:t>
            </a:r>
            <a:r>
              <a:rPr lang="en-US" altLang="en-US" baseline="-25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&gt; 0. </a:t>
            </a:r>
          </a:p>
          <a:p>
            <a:endParaRPr lang="en-US" altLang="en-US"/>
          </a:p>
          <a:p>
            <a:r>
              <a:rPr lang="en-US" altLang="en-US"/>
              <a:t>Polynomial time.  </a:t>
            </a:r>
            <a:r>
              <a:rPr lang="en-US" altLang="en-US">
                <a:solidFill>
                  <a:schemeClr val="tx1"/>
                </a:solidFill>
              </a:rPr>
              <a:t>Running time is O(n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) for some constant d independent of the input size 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Logarithms.  </a:t>
            </a:r>
            <a:r>
              <a:rPr lang="en-US" altLang="en-US">
                <a:solidFill>
                  <a:schemeClr val="tx1"/>
                </a:solidFill>
              </a:rPr>
              <a:t>O(log</a:t>
            </a:r>
            <a:r>
              <a:rPr lang="en-US" altLang="en-US" baseline="-25000">
                <a:solidFill>
                  <a:schemeClr val="tx1"/>
                </a:solidFill>
              </a:rPr>
              <a:t> a </a:t>
            </a:r>
            <a:r>
              <a:rPr lang="en-US" altLang="en-US">
                <a:solidFill>
                  <a:schemeClr val="tx1"/>
                </a:solidFill>
              </a:rPr>
              <a:t>n) = O(log</a:t>
            </a:r>
            <a:r>
              <a:rPr lang="en-US" altLang="en-US" baseline="-25000">
                <a:solidFill>
                  <a:schemeClr val="tx1"/>
                </a:solidFill>
              </a:rPr>
              <a:t> b </a:t>
            </a:r>
            <a:r>
              <a:rPr lang="en-US" altLang="en-US">
                <a:solidFill>
                  <a:schemeClr val="tx1"/>
                </a:solidFill>
              </a:rPr>
              <a:t>n) for any constants a, b &gt; 0.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Logarithms.  </a:t>
            </a:r>
            <a:r>
              <a:rPr lang="en-US" altLang="en-US">
                <a:solidFill>
                  <a:schemeClr val="tx1"/>
                </a:solidFill>
              </a:rPr>
              <a:t>For every x &gt; 0,  log n = O(n</a:t>
            </a:r>
            <a:r>
              <a:rPr lang="en-US" altLang="en-US" baseline="30000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).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Exponentials.  </a:t>
            </a:r>
            <a:r>
              <a:rPr lang="en-US" altLang="en-US">
                <a:solidFill>
                  <a:schemeClr val="tx1"/>
                </a:solidFill>
              </a:rPr>
              <a:t>For every r &gt; 1 and every d &gt; 0,  n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= O(r</a:t>
            </a:r>
            <a:r>
              <a:rPr lang="en-US" altLang="en-US" baseline="30000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75492" name="Line 4">
            <a:extLst>
              <a:ext uri="{FF2B5EF4-FFF2-40B4-BE49-F238E27FC236}">
                <a16:creationId xmlns:a16="http://schemas.microsoft.com/office/drawing/2014/main" id="{8AC7A25E-E42C-CF16-93A1-A41F9E41A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8838" y="5616575"/>
            <a:ext cx="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75493" name="Text Box 5">
            <a:extLst>
              <a:ext uri="{FF2B5EF4-FFF2-40B4-BE49-F238E27FC236}">
                <a16:creationId xmlns:a16="http://schemas.microsoft.com/office/drawing/2014/main" id="{440064D4-376D-A09B-471D-A99C5BA3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5876925"/>
            <a:ext cx="41544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200"/>
              <a:t>every exponential grows faster than every polynomial</a:t>
            </a:r>
          </a:p>
        </p:txBody>
      </p:sp>
      <p:sp>
        <p:nvSpPr>
          <p:cNvPr id="575494" name="Text Box 6">
            <a:extLst>
              <a:ext uri="{FF2B5EF4-FFF2-40B4-BE49-F238E27FC236}">
                <a16:creationId xmlns:a16="http://schemas.microsoft.com/office/drawing/2014/main" id="{0EB73F9F-6F23-5C1B-19BB-0182A5EF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3509963"/>
            <a:ext cx="22526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200"/>
              <a:t>can avoid specifying the base</a:t>
            </a:r>
          </a:p>
        </p:txBody>
      </p:sp>
      <p:sp>
        <p:nvSpPr>
          <p:cNvPr id="575495" name="Line 7">
            <a:extLst>
              <a:ext uri="{FF2B5EF4-FFF2-40B4-BE49-F238E27FC236}">
                <a16:creationId xmlns:a16="http://schemas.microsoft.com/office/drawing/2014/main" id="{4DE734D4-CBD9-CCB5-4610-FF9122CDC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3281363"/>
            <a:ext cx="0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75496" name="Line 8">
            <a:extLst>
              <a:ext uri="{FF2B5EF4-FFF2-40B4-BE49-F238E27FC236}">
                <a16:creationId xmlns:a16="http://schemas.microsoft.com/office/drawing/2014/main" id="{6253D191-2A6D-8309-37D6-8C631430E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0400" y="4289425"/>
            <a:ext cx="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75497" name="Text Box 9">
            <a:extLst>
              <a:ext uri="{FF2B5EF4-FFF2-40B4-BE49-F238E27FC236}">
                <a16:creationId xmlns:a16="http://schemas.microsoft.com/office/drawing/2014/main" id="{9E3DD119-B89A-4A7D-0D0C-320A6E703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4511675"/>
            <a:ext cx="29940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200"/>
              <a:t>log grows slower than every polynomial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BBB3-C534-8B97-ADBE-CB64A6DA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confusions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8E02D-CE18-7D45-939E-3971837A4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+5</m:t>
                        </m:r>
                      </m:sup>
                    </m:sSup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5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550" dirty="0"/>
                  <a:t>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+5 </m:t>
                        </m:r>
                      </m:sup>
                    </m:sSup>
                    <m:r>
                      <a:rPr lang="en-US" sz="2550" i="1">
                        <a:latin typeface="Cambria Math" panose="02040503050406030204" pitchFamily="18" charset="0"/>
                      </a:rPr>
                      <m:t>=32⋅</m:t>
                    </m:r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550" dirty="0"/>
                  <a:t>.</a:t>
                </a:r>
              </a:p>
              <a:p>
                <a:endParaRPr lang="en-IN" sz="2550" dirty="0"/>
              </a:p>
              <a:p>
                <a:r>
                  <a:rPr lang="en-IN" sz="2550" dirty="0"/>
                  <a:t>But,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550" dirty="0"/>
                  <a:t> is not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5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550" dirty="0"/>
                  <a:t>. Check this!</a:t>
                </a:r>
              </a:p>
              <a:p>
                <a:endParaRPr lang="en-IN" sz="255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5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5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5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5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55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5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5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55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8E02D-CE18-7D45-939E-3971837A4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3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FB1E-BEFB-1231-C437-869F019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Practice #2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5603-3622-7546-446A-E248D7859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8001383" cy="32635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50" dirty="0"/>
                  <a:t>Suppose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550" dirty="0"/>
                  <a:t>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5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5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IN" sz="2550" dirty="0"/>
                  <a:t>? Select all options that hold.</a:t>
                </a:r>
              </a:p>
              <a:p>
                <a:pPr marL="0" indent="0">
                  <a:buNone/>
                </a:pPr>
                <a:endParaRPr lang="en-IN" sz="2550" dirty="0"/>
              </a:p>
              <a:p>
                <a:r>
                  <a:rPr lang="en-IN" sz="2550" dirty="0"/>
                  <a:t>(A) Yes, for all such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550" dirty="0"/>
                  <a:t> and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550" dirty="0"/>
                  <a:t>.</a:t>
                </a:r>
              </a:p>
              <a:p>
                <a:r>
                  <a:rPr lang="en-IN" sz="2550" dirty="0"/>
                  <a:t>(B) Never, no matter what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550" dirty="0"/>
                  <a:t> and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550" dirty="0"/>
                  <a:t> are.</a:t>
                </a:r>
              </a:p>
              <a:p>
                <a:r>
                  <a:rPr lang="en-IN" sz="2550" dirty="0"/>
                  <a:t>(C) Sometimes yes, sometimes no, depending on the functions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550" dirty="0"/>
                  <a:t> and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550" dirty="0"/>
                  <a:t>.</a:t>
                </a:r>
              </a:p>
              <a:p>
                <a:r>
                  <a:rPr lang="en-IN" sz="2550" dirty="0"/>
                  <a:t>(D) Yes, whenever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550" dirty="0"/>
                  <a:t> for all sufficiently large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55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5603-3622-7546-446A-E248D7859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8001383" cy="3263504"/>
              </a:xfrm>
              <a:blipFill>
                <a:blip r:embed="rId2"/>
                <a:stretch>
                  <a:fillRect l="-1295" t="-1866" r="-305" b="-10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031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FB1E-BEFB-1231-C437-869F019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for Proof Practice #2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5603-3622-7546-446A-E248D7859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8001383" cy="357406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50" dirty="0"/>
                  <a:t>Suppose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550" dirty="0"/>
                  <a:t>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5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5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5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IN" sz="2550" dirty="0"/>
                  <a:t>? Select all options that hold.</a:t>
                </a:r>
              </a:p>
              <a:p>
                <a:pPr marL="0" indent="0">
                  <a:buNone/>
                </a:pPr>
                <a:endParaRPr lang="en-IN" sz="2550" dirty="0"/>
              </a:p>
              <a:p>
                <a:r>
                  <a:rPr lang="en-IN" sz="2550" dirty="0"/>
                  <a:t>(A) Yes, for all such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550" dirty="0"/>
                  <a:t> and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550" dirty="0"/>
                  <a:t>.</a:t>
                </a:r>
              </a:p>
              <a:p>
                <a:r>
                  <a:rPr lang="en-IN" sz="2550" dirty="0"/>
                  <a:t>(B) Never, no matter what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550" dirty="0"/>
                  <a:t> and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550" dirty="0"/>
                  <a:t> are.</a:t>
                </a:r>
              </a:p>
              <a:p>
                <a:r>
                  <a:rPr lang="en-IN" sz="2550" dirty="0">
                    <a:solidFill>
                      <a:schemeClr val="accent1">
                        <a:lumMod val="75000"/>
                      </a:schemeClr>
                    </a:solidFill>
                  </a:rPr>
                  <a:t>(C) Sometimes yes, sometimes no, depending on the functions </a:t>
                </a:r>
                <a14:m>
                  <m:oMath xmlns:m="http://schemas.openxmlformats.org/officeDocument/2006/math">
                    <m:r>
                      <a:rPr lang="en-US" sz="255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550" dirty="0">
                    <a:solidFill>
                      <a:schemeClr val="accent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5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55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IN" sz="2550" dirty="0">
                    <a:solidFill>
                      <a:schemeClr val="accent1">
                        <a:lumMod val="75000"/>
                      </a:schemeClr>
                    </a:solidFill>
                  </a:rPr>
                  <a:t>(D) Yes, whenever </a:t>
                </a:r>
                <a14:m>
                  <m:oMath xmlns:m="http://schemas.openxmlformats.org/officeDocument/2006/math">
                    <m:r>
                      <a:rPr lang="en-US" sz="255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5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550" dirty="0">
                    <a:solidFill>
                      <a:schemeClr val="accent1">
                        <a:lumMod val="75000"/>
                      </a:schemeClr>
                    </a:solidFill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55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55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5603-3622-7546-446A-E248D7859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8001383" cy="3574064"/>
              </a:xfrm>
              <a:blipFill>
                <a:blip r:embed="rId2"/>
                <a:stretch>
                  <a:fillRect l="-1295" t="-1704" r="-305" b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76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FB1E-BEFB-1231-C437-869F019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for Proof Practice #2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5603-3622-7546-446A-E248D7859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226469"/>
                <a:ext cx="8272943" cy="326350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550" dirty="0"/>
                  <a:t> violates A, and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550" dirty="0"/>
                  <a:t> violates B. So, (C) holds.</a:t>
                </a:r>
              </a:p>
              <a:p>
                <a:endParaRPr lang="en-IN" sz="2550" dirty="0"/>
              </a:p>
              <a:p>
                <a:endParaRPr lang="en-IN" sz="2550" dirty="0"/>
              </a:p>
              <a:p>
                <a:r>
                  <a:rPr lang="en-IN" sz="2550" dirty="0"/>
                  <a:t>(D) also holds, because </a:t>
                </a:r>
                <a14:m>
                  <m:oMath xmlns:m="http://schemas.openxmlformats.org/officeDocument/2006/math">
                    <m:r>
                      <a:rPr lang="en-US" sz="255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5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550" dirty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55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5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5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5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550" dirty="0"/>
                  <a:t>.</a:t>
                </a:r>
              </a:p>
              <a:p>
                <a:pPr lvl="1"/>
                <a:r>
                  <a:rPr lang="en-IN" sz="2250" dirty="0"/>
                  <a:t>But it’s not necessary. </a:t>
                </a:r>
                <a14:m>
                  <m:oMath xmlns:m="http://schemas.openxmlformats.org/officeDocument/2006/math">
                    <m:r>
                      <a:rPr lang="en-US" sz="22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+5&gt;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250" dirty="0"/>
                  <a:t> for all </a:t>
                </a:r>
                <a14:m>
                  <m:oMath xmlns:m="http://schemas.openxmlformats.org/officeDocument/2006/math">
                    <m:r>
                      <a:rPr lang="en-US" sz="225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250" dirty="0"/>
                  <a:t>,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50" i="1">
                            <a:latin typeface="Cambria Math" panose="02040503050406030204" pitchFamily="18" charset="0"/>
                          </a:rPr>
                          <m:t>+5</m:t>
                        </m:r>
                      </m:sup>
                    </m:sSup>
                    <m:r>
                      <a:rPr lang="en-US" sz="22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5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2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25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5603-3622-7546-446A-E248D7859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226469"/>
                <a:ext cx="8272943" cy="3263504"/>
              </a:xfrm>
              <a:blipFill>
                <a:blip r:embed="rId2"/>
                <a:stretch>
                  <a:fillRect l="-1105" t="-2799" r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4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3F30AEE1-C100-E0AB-7D19-3CE096F4EE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2.4  A Survey of Common Running Times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2F54B7C-6B40-8B11-9750-0ED043ADA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3E86-F255-42FB-B39A-1B49DAD4FEC9}" type="slidenum">
              <a:rPr lang="en-US" altLang="en-US"/>
              <a:pPr/>
              <a:t>56</a:t>
            </a:fld>
            <a:endParaRPr lang="en-US" altLang="en-US" sz="1400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58D940E4-3815-042D-1367-80551921A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Time:  O(n)</a:t>
            </a: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4A966BC1-1039-9154-D1D0-28EDEBB1A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Linear time.  </a:t>
            </a:r>
            <a:r>
              <a:rPr lang="en-US" altLang="en-US">
                <a:solidFill>
                  <a:schemeClr val="tx1"/>
                </a:solidFill>
              </a:rPr>
              <a:t>Running time is at most a constant factor times the size of the input.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Computing the maximum.</a:t>
            </a:r>
            <a:r>
              <a:rPr lang="en-US" altLang="en-US">
                <a:solidFill>
                  <a:schemeClr val="tx1"/>
                </a:solidFill>
              </a:rPr>
              <a:t>  Compute maximum of n numbers a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, …, a</a:t>
            </a:r>
            <a:r>
              <a:rPr lang="en-US" altLang="en-US" baseline="-25000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6516" name="Text Box 4">
            <a:extLst>
              <a:ext uri="{FF2B5EF4-FFF2-40B4-BE49-F238E27FC236}">
                <a16:creationId xmlns:a16="http://schemas.microsoft.com/office/drawing/2014/main" id="{6CB678E3-AD4F-B809-31CF-A2ED1B7AA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640013"/>
            <a:ext cx="2608262" cy="14065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2 to n {</a:t>
            </a:r>
          </a:p>
          <a:p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max)</a:t>
            </a:r>
          </a:p>
          <a:p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 </a:t>
            </a:r>
            <a:r>
              <a:rPr kumimoji="0" lang="en-US" altLang="en-US" b="1">
                <a:solidFill>
                  <a:schemeClr val="bg2"/>
                </a:solidFill>
                <a:sym typeface="Symbol" panose="05050102010706020507" pitchFamily="18" charset="2"/>
              </a:rPr>
              <a:t>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FF57A8E-C508-AB8F-3E14-7D3B7CDA1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A8CD1-B866-4891-B753-FC12E7C96AC9}" type="slidenum">
              <a:rPr lang="en-US" altLang="en-US"/>
              <a:pPr/>
              <a:t>57</a:t>
            </a:fld>
            <a:endParaRPr lang="en-US" altLang="en-US" sz="1400"/>
          </a:p>
        </p:txBody>
      </p:sp>
      <p:sp>
        <p:nvSpPr>
          <p:cNvPr id="593922" name="Rectangle 2">
            <a:extLst>
              <a:ext uri="{FF2B5EF4-FFF2-40B4-BE49-F238E27FC236}">
                <a16:creationId xmlns:a16="http://schemas.microsoft.com/office/drawing/2014/main" id="{C3264900-BE95-35B5-53DE-0D48E3627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Time:  O(n)</a:t>
            </a: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BBC8F825-D587-E956-776E-832DF24B3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Merge.  </a:t>
            </a:r>
            <a:r>
              <a:rPr lang="en-US" altLang="en-US">
                <a:solidFill>
                  <a:schemeClr val="tx1"/>
                </a:solidFill>
              </a:rPr>
              <a:t>Combine two sorted lists </a:t>
            </a:r>
            <a:r>
              <a:rPr kumimoji="0"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</a:t>
            </a:r>
            <a:r>
              <a:rPr kumimoji="0" lang="en-US" altLang="en-US" sz="1600" b="1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kumimoji="0" lang="en-US" altLang="en-US" sz="1600" b="1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kumimoji="0" lang="en-US" altLang="en-US" sz="1600" b="1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B = b</a:t>
            </a:r>
            <a:r>
              <a:rPr kumimoji="0" lang="en-US" altLang="en-US" sz="1600" b="1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</a:t>
            </a:r>
            <a:r>
              <a:rPr kumimoji="0" lang="en-US" altLang="en-US" sz="1600" b="1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,…,b</a:t>
            </a:r>
            <a:r>
              <a:rPr kumimoji="0" lang="en-US" altLang="en-US" sz="1600" b="1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  into sorted whole.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Merging two lists of size n takes O(n) time.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After each comparison, the length of output list increases by 1.</a:t>
            </a:r>
          </a:p>
        </p:txBody>
      </p:sp>
      <p:sp>
        <p:nvSpPr>
          <p:cNvPr id="593924" name="Text Box 4">
            <a:extLst>
              <a:ext uri="{FF2B5EF4-FFF2-40B4-BE49-F238E27FC236}">
                <a16:creationId xmlns:a16="http://schemas.microsoft.com/office/drawing/2014/main" id="{900D0799-8B9A-1581-1CA1-890FFEFE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097213"/>
            <a:ext cx="7294562" cy="1695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137160" rIns="137160" bIns="91440">
            <a:spAutoFit/>
          </a:bodyPr>
          <a:lstStyle/>
          <a:p>
            <a:r>
              <a:rPr kumimoji="0"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 = 1, j = 1</a:t>
            </a:r>
            <a:endParaRPr kumimoji="0" lang="en-US" altLang="en-US" b="1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(both lists are nonempty) {</a:t>
            </a:r>
          </a:p>
          <a:p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b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append a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to output list and increment i</a:t>
            </a:r>
          </a:p>
          <a:p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r>
              <a:rPr kumimoji="0"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en-US" altLang="en-US" b="1" baseline="-25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b</a:t>
            </a:r>
            <a:r>
              <a:rPr kumimoji="0" lang="en-US" altLang="en-US" b="1" baseline="-25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kumimoji="0"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 b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output list and increment j</a:t>
            </a:r>
            <a:endParaRPr kumimoji="0" lang="en-US" altLang="en-US" b="1" baseline="-250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 remainder of nonempty list to output list</a:t>
            </a:r>
          </a:p>
        </p:txBody>
      </p:sp>
      <p:pic>
        <p:nvPicPr>
          <p:cNvPr id="593925" name="Picture 5">
            <a:extLst>
              <a:ext uri="{FF2B5EF4-FFF2-40B4-BE49-F238E27FC236}">
                <a16:creationId xmlns:a16="http://schemas.microsoft.com/office/drawing/2014/main" id="{6A949E69-E03F-9482-7DF0-84E35DB0906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9" t="36714" r="25246" b="24937"/>
          <a:stretch>
            <a:fillRect/>
          </a:stretch>
        </p:blipFill>
        <p:spPr bwMode="auto">
          <a:xfrm>
            <a:off x="3376613" y="1585913"/>
            <a:ext cx="346868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FBED5A7-8917-210E-A188-AA1CEEE48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C9B1-F392-41E6-8D95-C0299D69F3BA}" type="slidenum">
              <a:rPr lang="en-US" altLang="en-US"/>
              <a:pPr/>
              <a:t>58</a:t>
            </a:fld>
            <a:endParaRPr lang="en-US" altLang="en-US" sz="1400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335492F6-0ABD-801F-4C7C-BA1D08418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O(n log n) Time</a:t>
            </a: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B432B605-3BDF-46AA-7136-762D6AC5B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 log n) time.  </a:t>
            </a:r>
            <a:r>
              <a:rPr lang="en-US" altLang="en-US">
                <a:solidFill>
                  <a:schemeClr val="tx1"/>
                </a:solidFill>
              </a:rPr>
              <a:t>Arises in divide-and-conquer algorithms.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Sorting.</a:t>
            </a:r>
            <a:r>
              <a:rPr lang="en-US" altLang="en-US">
                <a:solidFill>
                  <a:schemeClr val="tx1"/>
                </a:solidFill>
              </a:rPr>
              <a:t>  Mergesort and heapsort are sorting algorithms that perform O(n log n) comparisons.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Largest empty interval.</a:t>
            </a:r>
            <a:r>
              <a:rPr lang="en-US" altLang="en-US">
                <a:solidFill>
                  <a:schemeClr val="tx1"/>
                </a:solidFill>
              </a:rPr>
              <a:t>  Given n time-stamps x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, …, x</a:t>
            </a:r>
            <a:r>
              <a:rPr lang="en-US" altLang="en-US" baseline="-25000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 on which copies of a file arrive at a server, what is largest interval of time when no copies of the file arrive?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O(n log n) solution.</a:t>
            </a:r>
            <a:r>
              <a:rPr lang="en-US" altLang="en-US">
                <a:solidFill>
                  <a:schemeClr val="tx1"/>
                </a:solidFill>
              </a:rPr>
              <a:t>  Sort the time-stamps.  Scan the sorted list in order, identifying the maximum gap between successive time-stamps.</a:t>
            </a:r>
          </a:p>
        </p:txBody>
      </p:sp>
      <p:sp>
        <p:nvSpPr>
          <p:cNvPr id="577544" name="Rectangle 8">
            <a:extLst>
              <a:ext uri="{FF2B5EF4-FFF2-40B4-BE49-F238E27FC236}">
                <a16:creationId xmlns:a16="http://schemas.microsoft.com/office/drawing/2014/main" id="{0DAA0AE9-E28E-2F67-FF1B-BB35DC70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1457325"/>
            <a:ext cx="2774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also referred to as linearithmic time</a:t>
            </a:r>
          </a:p>
        </p:txBody>
      </p:sp>
      <p:sp>
        <p:nvSpPr>
          <p:cNvPr id="577545" name="Line 9">
            <a:extLst>
              <a:ext uri="{FF2B5EF4-FFF2-40B4-BE49-F238E27FC236}">
                <a16:creationId xmlns:a16="http://schemas.microsoft.com/office/drawing/2014/main" id="{E10E79C9-AF23-B2BC-ADEF-C5AD2CD27E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4075" y="1308100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0E3FDAA-7EF1-0A8D-8EB5-2F900C864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35D08-79BB-4BFF-AD4F-90EB7C8C8F38}" type="slidenum">
              <a:rPr lang="en-US" altLang="en-US"/>
              <a:pPr/>
              <a:t>59</a:t>
            </a:fld>
            <a:endParaRPr lang="en-US" altLang="en-US" sz="1400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F31EF762-86E2-E52D-E373-5D9235D4A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Quadratic Time: 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1EADC019-FEBD-D759-D739-760BC55BE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Quadratic time.  </a:t>
            </a:r>
            <a:r>
              <a:rPr lang="en-US" altLang="en-US">
                <a:solidFill>
                  <a:schemeClr val="tx1"/>
                </a:solidFill>
              </a:rPr>
              <a:t>Enumerate all pairs of elements.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Closest pair of points.</a:t>
            </a:r>
            <a:r>
              <a:rPr lang="en-US" altLang="en-US">
                <a:solidFill>
                  <a:schemeClr val="tx1"/>
                </a:solidFill>
              </a:rPr>
              <a:t>  Given a list of n points in the plane (x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, y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), …, (x</a:t>
            </a:r>
            <a:r>
              <a:rPr lang="en-US" altLang="en-US" baseline="-25000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, y</a:t>
            </a:r>
            <a:r>
              <a:rPr lang="en-US" altLang="en-US" baseline="-25000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), find the pair that is closest.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solution.</a:t>
            </a:r>
            <a:r>
              <a:rPr lang="en-US" altLang="en-US">
                <a:solidFill>
                  <a:schemeClr val="tx1"/>
                </a:solidFill>
              </a:rPr>
              <a:t>  Try all pairs of points.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Remark.</a:t>
            </a:r>
            <a:r>
              <a:rPr lang="en-US" altLang="en-US">
                <a:solidFill>
                  <a:schemeClr val="tx1"/>
                </a:solidFill>
              </a:rPr>
              <a:t>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(n</a:t>
            </a:r>
            <a:r>
              <a:rPr lang="en-US" altLang="en-US" baseline="30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) seems inevitable, but this is just an illusion.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78564" name="Text Box 4">
            <a:extLst>
              <a:ext uri="{FF2B5EF4-FFF2-40B4-BE49-F238E27FC236}">
                <a16:creationId xmlns:a16="http://schemas.microsoft.com/office/drawing/2014/main" id="{928B4546-64A5-8FB9-3A2D-79D695B25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271838"/>
            <a:ext cx="4389438" cy="2330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kumimoji="0" lang="en-US" altLang="en-US" b="1">
                <a:solidFill>
                  <a:schemeClr val="bg2"/>
                </a:solidFill>
                <a:sym typeface="Symbol" panose="05050102010706020507" pitchFamily="18" charset="2"/>
              </a:rPr>
              <a:t>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x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baseline="30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(y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y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baseline="30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altLang="en-US" b="1" baseline="-250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1 to n {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i+1 to n {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 </a:t>
            </a:r>
            <a:r>
              <a:rPr kumimoji="0" lang="en-US" altLang="en-US" b="1">
                <a:solidFill>
                  <a:schemeClr val="bg2"/>
                </a:solidFill>
                <a:sym typeface="Symbol" panose="05050102010706020507" pitchFamily="18" charset="2"/>
              </a:rPr>
              <a:t>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x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baseline="30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(y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y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baseline="30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en-US" altLang="en-US" b="1" baseline="-250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 &lt; min)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min </a:t>
            </a:r>
            <a:r>
              <a:rPr kumimoji="0" lang="en-US" altLang="en-US" b="1">
                <a:solidFill>
                  <a:schemeClr val="bg2"/>
                </a:solidFill>
                <a:sym typeface="Symbol" panose="05050102010706020507" pitchFamily="18" charset="2"/>
              </a:rPr>
              <a:t>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78565" name="Line 5">
            <a:extLst>
              <a:ext uri="{FF2B5EF4-FFF2-40B4-BE49-F238E27FC236}">
                <a16:creationId xmlns:a16="http://schemas.microsoft.com/office/drawing/2014/main" id="{273D3AE7-E2F6-CD02-8541-6A2EFDF89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7138" y="4344988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78566" name="Text Box 6">
            <a:extLst>
              <a:ext uri="{FF2B5EF4-FFF2-40B4-BE49-F238E27FC236}">
                <a16:creationId xmlns:a16="http://schemas.microsoft.com/office/drawing/2014/main" id="{00C6C961-F6DD-F138-406E-853998A0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210050"/>
            <a:ext cx="1428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don't need to</a:t>
            </a:r>
            <a:br>
              <a:rPr lang="en-US" altLang="en-US" sz="1200"/>
            </a:br>
            <a:r>
              <a:rPr lang="en-US" altLang="en-US" sz="1200"/>
              <a:t>take square roots</a:t>
            </a:r>
          </a:p>
        </p:txBody>
      </p:sp>
      <p:sp>
        <p:nvSpPr>
          <p:cNvPr id="578567" name="Line 7">
            <a:extLst>
              <a:ext uri="{FF2B5EF4-FFF2-40B4-BE49-F238E27FC236}">
                <a16:creationId xmlns:a16="http://schemas.microsoft.com/office/drawing/2014/main" id="{EBC2D3D9-827E-0D95-4943-2505EF70E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6925" y="61087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78568" name="Text Box 8">
            <a:extLst>
              <a:ext uri="{FF2B5EF4-FFF2-40B4-BE49-F238E27FC236}">
                <a16:creationId xmlns:a16="http://schemas.microsoft.com/office/drawing/2014/main" id="{7F403227-827F-2E40-CDD9-BA8AA8D8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350" y="5957888"/>
            <a:ext cx="11366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see chapter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References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sz="3000" dirty="0"/>
              <a:t>Slides and Lecture Notes</a:t>
            </a:r>
          </a:p>
          <a:p>
            <a:endParaRPr lang="en-SG" dirty="0"/>
          </a:p>
          <a:p>
            <a:endParaRPr lang="en-SG" dirty="0"/>
          </a:p>
          <a:p>
            <a:r>
              <a:rPr lang="en-SG" sz="3000" dirty="0"/>
              <a:t>Textbook: </a:t>
            </a:r>
            <a:r>
              <a:rPr lang="en-SG" sz="3000" b="1" dirty="0"/>
              <a:t>Algorithm Design</a:t>
            </a:r>
            <a:r>
              <a:rPr lang="en-SG" sz="3000" dirty="0"/>
              <a:t>, </a:t>
            </a:r>
          </a:p>
          <a:p>
            <a:pPr marL="0" indent="0">
              <a:buNone/>
            </a:pPr>
            <a:r>
              <a:rPr lang="en-SG" sz="3000" dirty="0"/>
              <a:t>                      by Kleinberg &amp; </a:t>
            </a:r>
            <a:r>
              <a:rPr lang="en-SG" sz="3000" dirty="0" err="1"/>
              <a:t>Tardos</a:t>
            </a:r>
            <a:endParaRPr lang="en-SG" sz="3000" dirty="0"/>
          </a:p>
          <a:p>
            <a:pPr marL="685800" lvl="2" indent="0">
              <a:buNone/>
            </a:pPr>
            <a:endParaRPr lang="en-SG" dirty="0"/>
          </a:p>
          <a:p>
            <a:pPr lvl="2"/>
            <a:endParaRPr lang="en-SG" dirty="0"/>
          </a:p>
          <a:p>
            <a:pPr marL="0" indent="0">
              <a:buNone/>
            </a:pPr>
            <a:endParaRPr lang="en-SG" sz="3200" dirty="0"/>
          </a:p>
          <a:p>
            <a:r>
              <a:rPr lang="en-SG" sz="3200" dirty="0"/>
              <a:t>Read online: </a:t>
            </a:r>
            <a:r>
              <a:rPr lang="en-SG" sz="3200" dirty="0">
                <a:hlinkClick r:id="rId3"/>
              </a:rPr>
              <a:t>https://ebookcentral.proquest.com/lib/nus/detail.action?docID=5173481</a:t>
            </a:r>
            <a:endParaRPr lang="en-SG" sz="3200" dirty="0"/>
          </a:p>
          <a:p>
            <a:endParaRPr lang="en-SG" dirty="0"/>
          </a:p>
        </p:txBody>
      </p:sp>
      <p:pic>
        <p:nvPicPr>
          <p:cNvPr id="1026" name="Picture 2" descr="Algorithm Design by Jon Klein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47" y="655029"/>
            <a:ext cx="3397353" cy="38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70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9664232-B67B-9AAD-53AF-A89F34121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499A-D3B7-4E8F-A175-39C1FEC9B9E6}" type="slidenum">
              <a:rPr lang="en-US" altLang="en-US"/>
              <a:pPr/>
              <a:t>60</a:t>
            </a:fld>
            <a:endParaRPr lang="en-US" altLang="en-US" sz="1400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57C8A24B-2652-0D9F-51BF-2E338FECC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Cubic Time:  O(n</a:t>
            </a:r>
            <a:r>
              <a:rPr lang="en-US" altLang="en-US" baseline="30000"/>
              <a:t>3</a:t>
            </a:r>
            <a:r>
              <a:rPr lang="en-US" altLang="en-US"/>
              <a:t>)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1913B158-F8E7-CAF8-708A-F19801333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Cubic time.  </a:t>
            </a:r>
            <a:r>
              <a:rPr lang="en-US" altLang="en-US">
                <a:solidFill>
                  <a:schemeClr val="tx1"/>
                </a:solidFill>
              </a:rPr>
              <a:t>Enumerate all triples of elements.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Set disjointness.</a:t>
            </a:r>
            <a:r>
              <a:rPr lang="en-US" altLang="en-US">
                <a:solidFill>
                  <a:schemeClr val="tx1"/>
                </a:solidFill>
              </a:rPr>
              <a:t>  Given n sets S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, …, S</a:t>
            </a:r>
            <a:r>
              <a:rPr lang="en-US" altLang="en-US" baseline="-25000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 each of which is a subset of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1, 2, …, n, is there some pair of these which are disjoint?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solution.</a:t>
            </a:r>
            <a:r>
              <a:rPr lang="en-US" altLang="en-US">
                <a:solidFill>
                  <a:schemeClr val="tx1"/>
                </a:solidFill>
              </a:rPr>
              <a:t>  For each pairs of sets, determine if they are disjoint.</a:t>
            </a:r>
          </a:p>
        </p:txBody>
      </p:sp>
      <p:sp>
        <p:nvSpPr>
          <p:cNvPr id="579588" name="Text Box 4">
            <a:extLst>
              <a:ext uri="{FF2B5EF4-FFF2-40B4-BE49-F238E27FC236}">
                <a16:creationId xmlns:a16="http://schemas.microsoft.com/office/drawing/2014/main" id="{B937EEBC-C002-60A2-FD13-482C65AE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403600"/>
            <a:ext cx="6623050" cy="2598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S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foreach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 set S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foreach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p of S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b="1" baseline="-250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determine whether p also belongs to S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(no element of S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belongs to S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report that S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</a:t>
            </a:r>
            <a:r>
              <a:rPr kumimoji="0" lang="en-US" altLang="en-US" b="1" baseline="-250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disjoint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2A5135C-A59A-99E5-D5FD-2AE649CE0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C1DD2-80B6-4B89-99D2-DBF4A17B24AB}" type="slidenum">
              <a:rPr lang="en-US" altLang="en-US"/>
              <a:pPr/>
              <a:t>61</a:t>
            </a:fld>
            <a:endParaRPr lang="en-US" altLang="en-US" sz="1400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DFD997E4-5276-4F87-CA32-D6532A2EB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 Time:  O(n</a:t>
            </a:r>
            <a:r>
              <a:rPr lang="en-US" altLang="en-US" baseline="30000"/>
              <a:t>k</a:t>
            </a:r>
            <a:r>
              <a:rPr lang="en-US" altLang="en-US"/>
              <a:t>) Time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D85CC72C-3E4B-DAEA-5894-64F5534C4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Independent set of size k.</a:t>
            </a:r>
            <a:r>
              <a:rPr lang="en-US" altLang="en-US">
                <a:solidFill>
                  <a:schemeClr val="tx1"/>
                </a:solidFill>
              </a:rPr>
              <a:t>  Given a graph, are there k nodes such that no two are joined by an edge?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O(n</a:t>
            </a:r>
            <a:r>
              <a:rPr lang="en-US" altLang="en-US" baseline="30000"/>
              <a:t>k</a:t>
            </a:r>
            <a:r>
              <a:rPr lang="en-US" altLang="en-US"/>
              <a:t>) solution.</a:t>
            </a:r>
            <a:r>
              <a:rPr lang="en-US" altLang="en-US">
                <a:solidFill>
                  <a:schemeClr val="tx1"/>
                </a:solidFill>
              </a:rPr>
              <a:t>  Enumerate all subsets of k nodes.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/>
              <a:t>Check whether S is an independent set = O(k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Number of k element subsets = </a:t>
            </a:r>
          </a:p>
          <a:p>
            <a:pPr lvl="1"/>
            <a:r>
              <a:rPr lang="en-US" altLang="en-US"/>
              <a:t>O(k</a:t>
            </a:r>
            <a:r>
              <a:rPr lang="en-US" altLang="en-US" baseline="30000"/>
              <a:t>2</a:t>
            </a:r>
            <a:r>
              <a:rPr lang="en-US" altLang="en-US"/>
              <a:t> n</a:t>
            </a:r>
            <a:r>
              <a:rPr lang="en-US" altLang="en-US" baseline="30000"/>
              <a:t>k</a:t>
            </a:r>
            <a:r>
              <a:rPr lang="en-US" altLang="en-US"/>
              <a:t> / k!) = O(n</a:t>
            </a:r>
            <a:r>
              <a:rPr lang="en-US" altLang="en-US" baseline="30000"/>
              <a:t>k</a:t>
            </a:r>
            <a:r>
              <a:rPr lang="en-US" altLang="en-US"/>
              <a:t>).</a:t>
            </a:r>
          </a:p>
        </p:txBody>
      </p:sp>
      <p:sp>
        <p:nvSpPr>
          <p:cNvPr id="580612" name="Text Box 4">
            <a:extLst>
              <a:ext uri="{FF2B5EF4-FFF2-40B4-BE49-F238E27FC236}">
                <a16:creationId xmlns:a16="http://schemas.microsoft.com/office/drawing/2014/main" id="{E12F2939-765F-94DA-525D-172CDA797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2516188"/>
            <a:ext cx="5372100" cy="1793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subset S of k nodes {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check whether S in an independent set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 is an independent set)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report S is an independent set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80613" name="Object 5">
            <a:extLst>
              <a:ext uri="{FF2B5EF4-FFF2-40B4-BE49-F238E27FC236}">
                <a16:creationId xmlns:a16="http://schemas.microsoft.com/office/drawing/2014/main" id="{A3904505-2E11-2B9B-0E7C-EAD07DCA0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6600" y="4989513"/>
          <a:ext cx="381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10000" imgH="635000" progId="Equation.3">
                  <p:embed/>
                </p:oleObj>
              </mc:Choice>
              <mc:Fallback>
                <p:oleObj name="Equation" r:id="rId3" imgW="3810000" imgH="635000" progId="Equation.3">
                  <p:embed/>
                  <p:pic>
                    <p:nvPicPr>
                      <p:cNvPr id="580613" name="Object 5">
                        <a:extLst>
                          <a:ext uri="{FF2B5EF4-FFF2-40B4-BE49-F238E27FC236}">
                            <a16:creationId xmlns:a16="http://schemas.microsoft.com/office/drawing/2014/main" id="{A3904505-2E11-2B9B-0E7C-EAD07DCA0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989513"/>
                        <a:ext cx="3810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4" name="Line 6">
            <a:extLst>
              <a:ext uri="{FF2B5EF4-FFF2-40B4-BE49-F238E27FC236}">
                <a16:creationId xmlns:a16="http://schemas.microsoft.com/office/drawing/2014/main" id="{24D4DBC8-3C79-7EC3-6F81-E2D304D35E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8788" y="5611813"/>
            <a:ext cx="112712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0615" name="Text Box 7">
            <a:extLst>
              <a:ext uri="{FF2B5EF4-FFF2-40B4-BE49-F238E27FC236}">
                <a16:creationId xmlns:a16="http://schemas.microsoft.com/office/drawing/2014/main" id="{086A6609-9146-408C-F2DF-72D767F54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8" y="5789613"/>
            <a:ext cx="15049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poly-time for k=17,</a:t>
            </a:r>
            <a:br>
              <a:rPr lang="en-US" altLang="en-US" sz="1200"/>
            </a:br>
            <a:r>
              <a:rPr lang="en-US" altLang="en-US" sz="1200"/>
              <a:t>but not practical</a:t>
            </a:r>
          </a:p>
        </p:txBody>
      </p:sp>
      <p:sp>
        <p:nvSpPr>
          <p:cNvPr id="580616" name="Text Box 8">
            <a:extLst>
              <a:ext uri="{FF2B5EF4-FFF2-40B4-BE49-F238E27FC236}">
                <a16:creationId xmlns:a16="http://schemas.microsoft.com/office/drawing/2014/main" id="{D9B2541C-EA72-5149-BEB8-F903C758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1484313"/>
            <a:ext cx="1225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k is a constant</a:t>
            </a:r>
          </a:p>
        </p:txBody>
      </p:sp>
      <p:sp>
        <p:nvSpPr>
          <p:cNvPr id="580617" name="Line 9">
            <a:extLst>
              <a:ext uri="{FF2B5EF4-FFF2-40B4-BE49-F238E27FC236}">
                <a16:creationId xmlns:a16="http://schemas.microsoft.com/office/drawing/2014/main" id="{8F3D1E74-FC42-34B6-BC94-D6E241B5CC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4925" y="1314450"/>
            <a:ext cx="112713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FE117EF-D31A-64F5-7B0F-6D8568DED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710D-E61D-4BD6-81FD-6818095B29D4}" type="slidenum">
              <a:rPr lang="en-US" altLang="en-US"/>
              <a:pPr/>
              <a:t>62</a:t>
            </a:fld>
            <a:endParaRPr lang="en-US" altLang="en-US" sz="1400"/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8D0EB992-7D77-A984-1A59-5068B2D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Exponential Time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95B1827F-85C3-C9B4-A376-DD5F14345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Independent set.</a:t>
            </a:r>
            <a:r>
              <a:rPr lang="en-US" altLang="en-US">
                <a:solidFill>
                  <a:schemeClr val="tx1"/>
                </a:solidFill>
              </a:rPr>
              <a:t>  Given a graph, what is maximum size of an independent set?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O(n</a:t>
            </a:r>
            <a:r>
              <a:rPr lang="en-US" altLang="en-US" baseline="30000"/>
              <a:t>2 </a:t>
            </a:r>
            <a:r>
              <a:rPr lang="en-US" altLang="en-US"/>
              <a:t>2</a:t>
            </a:r>
            <a:r>
              <a:rPr lang="en-US" altLang="en-US" baseline="30000"/>
              <a:t>n</a:t>
            </a:r>
            <a:r>
              <a:rPr lang="en-US" altLang="en-US"/>
              <a:t>) solution.</a:t>
            </a:r>
            <a:r>
              <a:rPr lang="en-US" altLang="en-US">
                <a:solidFill>
                  <a:schemeClr val="tx1"/>
                </a:solidFill>
              </a:rPr>
              <a:t>  Enumerate all subsets.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81636" name="Text Box 4">
            <a:extLst>
              <a:ext uri="{FF2B5EF4-FFF2-40B4-BE49-F238E27FC236}">
                <a16:creationId xmlns:a16="http://schemas.microsoft.com/office/drawing/2014/main" id="{0B38D396-1648-14B3-2ECB-EE78803D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2638425"/>
            <a:ext cx="6305550" cy="20621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 </a:t>
            </a:r>
            <a:r>
              <a:rPr kumimoji="0" lang="en-US" altLang="en-US" b="1">
                <a:solidFill>
                  <a:schemeClr val="bg2"/>
                </a:solidFill>
                <a:sym typeface="Symbol" panose="05050102010706020507" pitchFamily="18" charset="2"/>
              </a:rPr>
              <a:t>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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subset S of nodes {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check whether S in an independent set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 is largest independent set seen so far)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update S* </a:t>
            </a:r>
            <a:r>
              <a:rPr kumimoji="0" lang="en-US" altLang="en-US" b="1">
                <a:solidFill>
                  <a:schemeClr val="bg2"/>
                </a:solidFill>
                <a:sym typeface="Symbol" panose="05050102010706020507" pitchFamily="18" charset="2"/>
              </a:rPr>
              <a:t>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endParaRPr kumimoji="0" lang="en-US" altLang="en-US" b="1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10000"/>
              </a:lnSpc>
            </a:pPr>
            <a:r>
              <a:rPr kumimoji="0" lang="en-US" altLang="en-US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F1613B-4F34-AD5B-CD49-C7B32EC4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82" y="857250"/>
            <a:ext cx="3648619" cy="5143500"/>
          </a:xfrm>
          <a:prstGeom prst="rect">
            <a:avLst/>
          </a:prstGeom>
        </p:spPr>
      </p:pic>
      <p:pic>
        <p:nvPicPr>
          <p:cNvPr id="1026" name="Picture 2" descr="Buy Shopee Gift Card with Bitcoin, ETH or Crypto - Bitrefill">
            <a:extLst>
              <a:ext uri="{FF2B5EF4-FFF2-40B4-BE49-F238E27FC236}">
                <a16:creationId xmlns:a16="http://schemas.microsoft.com/office/drawing/2014/main" id="{38A11689-4F70-B619-C1EB-13B65E79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21" y="5461370"/>
            <a:ext cx="712152" cy="35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FD6AC9-75FC-9332-ED9A-5353164B6765}"/>
              </a:ext>
            </a:extLst>
          </p:cNvPr>
          <p:cNvGraphicFramePr>
            <a:graphicFrameLocks noGrp="1"/>
          </p:cNvGraphicFramePr>
          <p:nvPr/>
        </p:nvGraphicFramePr>
        <p:xfrm>
          <a:off x="1279610" y="5491127"/>
          <a:ext cx="203018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187">
                  <a:extLst>
                    <a:ext uri="{9D8B030D-6E8A-4147-A177-3AD203B41FA5}">
                      <a16:colId xmlns:a16="http://schemas.microsoft.com/office/drawing/2014/main" val="83866541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>
                          <a:solidFill>
                            <a:schemeClr val="accent6"/>
                          </a:solidFill>
                          <a:latin typeface="Open san"/>
                        </a:rPr>
                        <a:t>Available at </a:t>
                      </a:r>
                      <a:endParaRPr lang="en-SG" sz="1800" b="1" i="1" dirty="0">
                        <a:solidFill>
                          <a:schemeClr val="accent6"/>
                        </a:solidFill>
                        <a:latin typeface="Open s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59081716"/>
                  </a:ext>
                </a:extLst>
              </a:tr>
            </a:tbl>
          </a:graphicData>
        </a:graphic>
      </p:graphicFrame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40054F4-A5E9-17AA-8745-656F22125D22}"/>
              </a:ext>
            </a:extLst>
          </p:cNvPr>
          <p:cNvSpPr txBox="1">
            <a:spLocks/>
          </p:cNvSpPr>
          <p:nvPr/>
        </p:nvSpPr>
        <p:spPr>
          <a:xfrm>
            <a:off x="0" y="915794"/>
            <a:ext cx="4572000" cy="28094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kumimoji="0" lang="en-GB" sz="1200" b="1" dirty="0">
                <a:solidFill>
                  <a:prstClr val="black"/>
                </a:solidFill>
                <a:latin typeface="Open san"/>
              </a:rPr>
              <a:t>Purchase your module’s chosen Pearson textbook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C21966-7312-9AA5-65A3-3706CA094415}"/>
              </a:ext>
            </a:extLst>
          </p:cNvPr>
          <p:cNvCxnSpPr>
            <a:cxnSpLocks/>
          </p:cNvCxnSpPr>
          <p:nvPr/>
        </p:nvCxnSpPr>
        <p:spPr>
          <a:xfrm>
            <a:off x="217600" y="5459900"/>
            <a:ext cx="45009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231A927-D783-344A-ED2E-F9AC5E1CCE91}"/>
              </a:ext>
            </a:extLst>
          </p:cNvPr>
          <p:cNvGraphicFramePr>
            <a:graphicFrameLocks noGrp="1"/>
          </p:cNvGraphicFramePr>
          <p:nvPr/>
        </p:nvGraphicFramePr>
        <p:xfrm>
          <a:off x="117630" y="1241046"/>
          <a:ext cx="4500979" cy="89910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52653">
                  <a:extLst>
                    <a:ext uri="{9D8B030D-6E8A-4147-A177-3AD203B41FA5}">
                      <a16:colId xmlns:a16="http://schemas.microsoft.com/office/drawing/2014/main" val="3411916255"/>
                    </a:ext>
                  </a:extLst>
                </a:gridCol>
                <a:gridCol w="3648326">
                  <a:extLst>
                    <a:ext uri="{9D8B030D-6E8A-4147-A177-3AD203B41FA5}">
                      <a16:colId xmlns:a16="http://schemas.microsoft.com/office/drawing/2014/main" val="4223594825"/>
                    </a:ext>
                  </a:extLst>
                </a:gridCol>
              </a:tblGrid>
              <a:tr h="27817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"/>
                        </a:rPr>
                        <a:t>Module</a:t>
                      </a:r>
                      <a:endParaRPr lang="en-SG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Open s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"/>
                        </a:rPr>
                        <a:t>  CS3230 Design and Analysis of Algorithms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463578401"/>
                  </a:ext>
                </a:extLst>
              </a:tr>
              <a:tr h="3694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"/>
                        </a:rPr>
                        <a:t>Title</a:t>
                      </a:r>
                      <a:endParaRPr lang="en-SG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Open s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"/>
                        </a:rPr>
                        <a:t>  Algorithm Design: Pearson New International Edition 1st Edition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5064669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Open san"/>
                        </a:rPr>
                        <a:t>eBook</a:t>
                      </a:r>
                      <a:endParaRPr lang="en-SG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Open san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latin typeface="Open san"/>
                          <a:hlinkClick r:id="rId4"/>
                        </a:rPr>
                        <a:t>https://shopee.sg/product/849371650/22352080786</a:t>
                      </a:r>
                      <a:r>
                        <a:rPr lang="en-SG" sz="1100" dirty="0">
                          <a:latin typeface="Open san"/>
                        </a:rPr>
                        <a:t>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896525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54E5D4-4ADF-DD98-FA21-BD4B0E483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508" y="2252255"/>
            <a:ext cx="2227220" cy="2909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410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Academic Policy (on Plagiarism)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0106"/>
            <a:ext cx="7886700" cy="3735453"/>
          </a:xfrm>
        </p:spPr>
        <p:txBody>
          <a:bodyPr>
            <a:normAutofit fontScale="62500" lnSpcReduction="20000"/>
          </a:bodyPr>
          <a:lstStyle/>
          <a:p>
            <a:r>
              <a:rPr lang="en-SG" dirty="0"/>
              <a:t>Do your work YOURSELF</a:t>
            </a:r>
            <a:br>
              <a:rPr lang="en-SG" dirty="0"/>
            </a:br>
            <a:endParaRPr lang="en-SG" dirty="0"/>
          </a:p>
          <a:p>
            <a:r>
              <a:rPr lang="en-SG" dirty="0"/>
              <a:t>If you are REALLY stuck,</a:t>
            </a:r>
          </a:p>
          <a:p>
            <a:pPr lvl="1"/>
            <a:r>
              <a:rPr lang="en-SG" dirty="0"/>
              <a:t>Approach instructor/tutor for help</a:t>
            </a:r>
          </a:p>
          <a:p>
            <a:endParaRPr lang="en-SG" dirty="0"/>
          </a:p>
          <a:p>
            <a:r>
              <a:rPr lang="en-SG" dirty="0"/>
              <a:t>If you want to discuss with fellow students</a:t>
            </a:r>
          </a:p>
          <a:p>
            <a:pPr lvl="1"/>
            <a:r>
              <a:rPr lang="en-SG" dirty="0"/>
              <a:t>Discuss general approach (not detailed answers)</a:t>
            </a:r>
          </a:p>
          <a:p>
            <a:pPr lvl="1"/>
            <a:r>
              <a:rPr lang="en-SG" dirty="0"/>
              <a:t>You MUST write up YOUR OWN answers</a:t>
            </a:r>
          </a:p>
          <a:p>
            <a:pPr lvl="1"/>
            <a:r>
              <a:rPr lang="en-SG" dirty="0"/>
              <a:t>You MUST write down names of collaborators</a:t>
            </a:r>
          </a:p>
          <a:p>
            <a:endParaRPr lang="en-SG" dirty="0"/>
          </a:p>
          <a:p>
            <a:r>
              <a:rPr lang="en-SG" dirty="0"/>
              <a:t>Do NOT copy/compare answers!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you do so, you will get direct F (due to our school policy)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My personal opinion does not matter. </a:t>
            </a:r>
            <a:endParaRPr lang="en-US" dirty="0"/>
          </a:p>
          <a:p>
            <a:r>
              <a:rPr lang="en-SG" dirty="0"/>
              <a:t>Please do not post assignment questions and put your code in public repositories</a:t>
            </a:r>
          </a:p>
          <a:p>
            <a:pPr lvl="1"/>
            <a:r>
              <a:rPr lang="en-US" dirty="0"/>
              <a:t>For example, should NOT post anything on </a:t>
            </a:r>
            <a:r>
              <a:rPr lang="en-US" dirty="0" err="1"/>
              <a:t>stackoverflow</a:t>
            </a:r>
            <a:r>
              <a:rPr lang="en-US" dirty="0"/>
              <a:t>,….</a:t>
            </a:r>
          </a:p>
          <a:p>
            <a:pPr lvl="1"/>
            <a:r>
              <a:rPr lang="en-US" dirty="0"/>
              <a:t>You can ask question on Canvas</a:t>
            </a:r>
          </a:p>
          <a:p>
            <a:endParaRPr lang="en-US" dirty="0"/>
          </a:p>
          <a:p>
            <a:r>
              <a:rPr lang="en-US" dirty="0"/>
              <a:t>Resource: </a:t>
            </a:r>
            <a:r>
              <a:rPr lang="en-US" dirty="0">
                <a:hlinkClick r:id="rId2"/>
              </a:rPr>
              <a:t>https://www.comp.nus.edu.sg/cug/plagiarism/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8AB38-DD9D-1D23-B5B9-BFF27BE3F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B7FE3-4695-438E-AE3F-33FFAEA81831}" type="slidenum">
              <a:rPr lang="en-US" altLang="en-US"/>
              <a:pPr/>
              <a:t>9</a:t>
            </a:fld>
            <a:endParaRPr lang="en-US" altLang="en-US" sz="1400"/>
          </a:p>
        </p:txBody>
      </p:sp>
      <p:pic>
        <p:nvPicPr>
          <p:cNvPr id="604162" name="Picture 2">
            <a:extLst>
              <a:ext uri="{FF2B5EF4-FFF2-40B4-BE49-F238E27FC236}">
                <a16:creationId xmlns:a16="http://schemas.microsoft.com/office/drawing/2014/main" id="{E971849E-B3E6-9FB1-71DF-744C2EE7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238750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63" name="Rectangle 3">
            <a:extLst>
              <a:ext uri="{FF2B5EF4-FFF2-40B4-BE49-F238E27FC236}">
                <a16:creationId xmlns:a16="http://schemas.microsoft.com/office/drawing/2014/main" id="{45C489F3-1E71-2CAA-E05B-B7B8416CBAE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895850" y="1270000"/>
            <a:ext cx="3302000" cy="1920875"/>
          </a:xfrm>
          <a:noFill/>
        </p:spPr>
        <p:txBody>
          <a:bodyPr wrap="none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3200" dirty="0">
                <a:solidFill>
                  <a:schemeClr val="bg1"/>
                </a:solidFill>
              </a:rPr>
              <a:t>Chapter 2</a:t>
            </a:r>
            <a:br>
              <a:rPr lang="en-US" altLang="en-US" sz="3200" dirty="0">
                <a:solidFill>
                  <a:schemeClr val="bg1"/>
                </a:solidFill>
              </a:rPr>
            </a:br>
            <a:br>
              <a:rPr lang="en-US" altLang="en-US" sz="3200" dirty="0"/>
            </a:br>
            <a:r>
              <a:rPr lang="en-US" altLang="en-US" sz="2800" dirty="0">
                <a:solidFill>
                  <a:schemeClr val="tx2"/>
                </a:solidFill>
              </a:rPr>
              <a:t>Basics of </a:t>
            </a:r>
            <a:br>
              <a:rPr lang="en-US" altLang="en-US" sz="2800" dirty="0">
                <a:solidFill>
                  <a:schemeClr val="tx2"/>
                </a:solidFill>
              </a:rPr>
            </a:br>
            <a:r>
              <a:rPr lang="en-US" altLang="en-US" sz="2800" dirty="0">
                <a:solidFill>
                  <a:schemeClr val="tx2"/>
                </a:solidFill>
              </a:rPr>
              <a:t>Algorithm Analysis</a:t>
            </a:r>
            <a:endParaRPr lang="en-US" altLang="en-US" sz="3200" dirty="0"/>
          </a:p>
        </p:txBody>
      </p:sp>
      <p:sp>
        <p:nvSpPr>
          <p:cNvPr id="604164" name="Rectangle 4">
            <a:extLst>
              <a:ext uri="{FF2B5EF4-FFF2-40B4-BE49-F238E27FC236}">
                <a16:creationId xmlns:a16="http://schemas.microsoft.com/office/drawing/2014/main" id="{6067475D-75AE-6462-A7A6-5C904A520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5203825"/>
            <a:ext cx="257175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900">
                <a:solidFill>
                  <a:schemeClr val="tx2"/>
                </a:solidFill>
              </a:rPr>
              <a:t>Slides by Kevin Wayne.</a:t>
            </a:r>
            <a:br>
              <a:rPr lang="en-US" altLang="en-US" sz="900">
                <a:solidFill>
                  <a:schemeClr val="tx2"/>
                </a:solidFill>
              </a:rPr>
            </a:br>
            <a:r>
              <a:rPr lang="en-US" altLang="en-US" sz="900">
                <a:solidFill>
                  <a:schemeClr val="tx2"/>
                </a:solidFill>
              </a:rPr>
              <a:t>Copyright © 2005 Pearson-Addison Wesley.</a:t>
            </a:r>
            <a:br>
              <a:rPr lang="en-US" altLang="en-US" sz="900">
                <a:solidFill>
                  <a:schemeClr val="tx2"/>
                </a:solidFill>
              </a:rPr>
            </a:br>
            <a:r>
              <a:rPr lang="en-US" altLang="en-US" sz="900">
                <a:solidFill>
                  <a:schemeClr val="tx2"/>
                </a:solidFill>
              </a:rPr>
              <a:t>All rights reserved.</a:t>
            </a:r>
          </a:p>
        </p:txBody>
      </p:sp>
      <p:pic>
        <p:nvPicPr>
          <p:cNvPr id="604165" name="Picture 5">
            <a:extLst>
              <a:ext uri="{FF2B5EF4-FFF2-40B4-BE49-F238E27FC236}">
                <a16:creationId xmlns:a16="http://schemas.microsoft.com/office/drawing/2014/main" id="{FD1D337A-7887-58A1-804F-DDEE9756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41425"/>
            <a:ext cx="391795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alg-design">
  <a:themeElements>
    <a:clrScheme name="1_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1_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1_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10782</TotalTime>
  <Words>4536</Words>
  <Application>Microsoft Office PowerPoint</Application>
  <PresentationFormat>On-screen Show (4:3)</PresentationFormat>
  <Paragraphs>644</Paragraphs>
  <Slides>62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Handwriting - Dakota</vt:lpstr>
      <vt:lpstr>Open san</vt:lpstr>
      <vt:lpstr>Arial</vt:lpstr>
      <vt:lpstr>Calibri</vt:lpstr>
      <vt:lpstr>Calibri Light</vt:lpstr>
      <vt:lpstr>Cambria Math</vt:lpstr>
      <vt:lpstr>Comic Sans MS</vt:lpstr>
      <vt:lpstr>Courier New</vt:lpstr>
      <vt:lpstr>Monotype Sorts</vt:lpstr>
      <vt:lpstr>Symbol</vt:lpstr>
      <vt:lpstr>Tahoma</vt:lpstr>
      <vt:lpstr>Times New Roman</vt:lpstr>
      <vt:lpstr>Verdana</vt:lpstr>
      <vt:lpstr>Wingdings</vt:lpstr>
      <vt:lpstr>1_alg-design</vt:lpstr>
      <vt:lpstr>Office Theme</vt:lpstr>
      <vt:lpstr>1_Office Theme</vt:lpstr>
      <vt:lpstr>2_Office Theme</vt:lpstr>
      <vt:lpstr>Equation</vt:lpstr>
      <vt:lpstr>Design and Analysis of Algorithms</vt:lpstr>
      <vt:lpstr>Tentative Schedule of Lectures</vt:lpstr>
      <vt:lpstr>Online Portal</vt:lpstr>
      <vt:lpstr>Assessment</vt:lpstr>
      <vt:lpstr>Problem Sets</vt:lpstr>
      <vt:lpstr>References</vt:lpstr>
      <vt:lpstr>PowerPoint Presentation</vt:lpstr>
      <vt:lpstr>Academic Policy (on Plagiarism)</vt:lpstr>
      <vt:lpstr>Chapter 2  Basics of  Algorithm Analysis</vt:lpstr>
      <vt:lpstr>Introduction</vt:lpstr>
      <vt:lpstr>How to analyze running time?</vt:lpstr>
      <vt:lpstr>Let us open a desktop/laptop</vt:lpstr>
      <vt:lpstr>Model of Computation</vt:lpstr>
      <vt:lpstr>Word-RAM model</vt:lpstr>
      <vt:lpstr>How does an instruction execute?</vt:lpstr>
      <vt:lpstr>Word-RAM model</vt:lpstr>
      <vt:lpstr>How to measure Running Time?</vt:lpstr>
      <vt:lpstr>Example - Fibonacci Number F(n)</vt:lpstr>
      <vt:lpstr>Two algorithms for Fibonacci numbers (mod m)</vt:lpstr>
      <vt:lpstr>Analyze algorithms for F(n) mod m </vt:lpstr>
      <vt:lpstr>Analyze algorithms for F(n) mod m </vt:lpstr>
      <vt:lpstr>Analyze algorithms for F(n) mod m </vt:lpstr>
      <vt:lpstr>Analyze algorithms for F(n) mod m </vt:lpstr>
      <vt:lpstr>Example: Analyze algorithms for F(n) mod m </vt:lpstr>
      <vt:lpstr>2.1  Computational Tractability</vt:lpstr>
      <vt:lpstr>Computational Tractability</vt:lpstr>
      <vt:lpstr>Polynomial-Time</vt:lpstr>
      <vt:lpstr>Polynomial-Time</vt:lpstr>
      <vt:lpstr>Polynomial-Time</vt:lpstr>
      <vt:lpstr>Worst-Case Analysis</vt:lpstr>
      <vt:lpstr>Worst-Case Analysis</vt:lpstr>
      <vt:lpstr>Worst-Case Polynomial-Time</vt:lpstr>
      <vt:lpstr>Worst-Case Polynomial-Time</vt:lpstr>
      <vt:lpstr>Worst-Case Polynomial-Time</vt:lpstr>
      <vt:lpstr>Why It Matters</vt:lpstr>
      <vt:lpstr>2.2  Asymptotic Order of Growth</vt:lpstr>
      <vt:lpstr>Comparing efficiency of two algorithms</vt:lpstr>
      <vt:lpstr>Comparing efficiency of two algorithms</vt:lpstr>
      <vt:lpstr>Comparing efficiency of two algorithms</vt:lpstr>
      <vt:lpstr>Asymptotic analysis for running time</vt:lpstr>
      <vt:lpstr>Central Mantra of Asymptotic Analysis</vt:lpstr>
      <vt:lpstr>Asymptotic Order of Growth</vt:lpstr>
      <vt:lpstr>Notation</vt:lpstr>
      <vt:lpstr>Example</vt:lpstr>
      <vt:lpstr>Proof Practice #1</vt:lpstr>
      <vt:lpstr>Solution for Proof Practice #1</vt:lpstr>
      <vt:lpstr>Solution for Proof Practice #1</vt:lpstr>
      <vt:lpstr>Think of it like a game!</vt:lpstr>
      <vt:lpstr>Properties</vt:lpstr>
      <vt:lpstr>Asymptotic Bounds for Some Common Functions</vt:lpstr>
      <vt:lpstr>Common confusions</vt:lpstr>
      <vt:lpstr>Proof Practice #2</vt:lpstr>
      <vt:lpstr>Solution for Proof Practice #2</vt:lpstr>
      <vt:lpstr>Solution for Proof Practice #2</vt:lpstr>
      <vt:lpstr>2.4  A Survey of Common Running Times</vt:lpstr>
      <vt:lpstr>Linear Time:  O(n)</vt:lpstr>
      <vt:lpstr>Linear Time:  O(n)</vt:lpstr>
      <vt:lpstr>O(n log n) Time</vt:lpstr>
      <vt:lpstr>Quadratic Time:  O(n2)</vt:lpstr>
      <vt:lpstr>Cubic Time:  O(n3)</vt:lpstr>
      <vt:lpstr>Polynomial Time:  O(nk) Time</vt:lpstr>
      <vt:lpstr>Exponential Time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Arnab Bhattacharyya</cp:lastModifiedBy>
  <cp:revision>975</cp:revision>
  <cp:lastPrinted>2005-06-13T16:00:38Z</cp:lastPrinted>
  <dcterms:created xsi:type="dcterms:W3CDTF">1999-12-31T01:41:01Z</dcterms:created>
  <dcterms:modified xsi:type="dcterms:W3CDTF">2023-08-22T04:21:27Z</dcterms:modified>
</cp:coreProperties>
</file>