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66" r:id="rId4"/>
    <p:sldId id="265" r:id="rId5"/>
    <p:sldId id="257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E90C-6F35-6A22-D4C7-1CFC2757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dirty="0"/>
              <a:t>IS4301 Agile IT with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55A4-3979-CE84-B49D-04B59990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Tutorial 6</a:t>
            </a:r>
          </a:p>
        </p:txBody>
      </p:sp>
      <p:pic>
        <p:nvPicPr>
          <p:cNvPr id="4" name="Picture 3" descr="A close-up of several books&#10;&#10;Description automatically generated with low confidence">
            <a:extLst>
              <a:ext uri="{FF2B5EF4-FFF2-40B4-BE49-F238E27FC236}">
                <a16:creationId xmlns:a16="http://schemas.microsoft.com/office/drawing/2014/main" id="{1178136D-8354-FBB2-1BEA-07D0A97F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8" r="11540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066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7FDF-7ED6-A667-3B66-74018E4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Make any design changes of your choice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52F1-D7C1-3E3A-D064-FE3F54E0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you can change: </a:t>
            </a:r>
          </a:p>
          <a:p>
            <a:pPr lvl="1"/>
            <a:r>
              <a:rPr lang="en-US" dirty="0"/>
              <a:t>Fonts (e.g. size, family) </a:t>
            </a:r>
          </a:p>
          <a:p>
            <a:pPr lvl="1"/>
            <a:r>
              <a:rPr lang="en-US" dirty="0"/>
              <a:t>Colors of the elements </a:t>
            </a:r>
          </a:p>
          <a:p>
            <a:pPr lvl="1"/>
            <a:r>
              <a:rPr lang="en-US" dirty="0"/>
              <a:t>Logo icon </a:t>
            </a:r>
          </a:p>
          <a:p>
            <a:pPr lvl="1"/>
            <a:r>
              <a:rPr lang="en-US" dirty="0"/>
              <a:t>Logo spinning speed </a:t>
            </a:r>
          </a:p>
          <a:p>
            <a:pPr lvl="1"/>
            <a:r>
              <a:rPr lang="en-US" dirty="0"/>
              <a:t>Margins between the elements (explore other </a:t>
            </a:r>
            <a:r>
              <a:rPr lang="en-US" dirty="0" err="1"/>
              <a:t>css</a:t>
            </a:r>
            <a:r>
              <a:rPr lang="en-US" dirty="0"/>
              <a:t> files) </a:t>
            </a:r>
          </a:p>
          <a:p>
            <a:pPr lvl="1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298032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3CC2-F12D-70FD-F91E-C1D7E2B1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9AC8-18D4-7F00-2BAE-30CDD283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Component/Service-based architecture enables scalability </a:t>
            </a:r>
          </a:p>
          <a:p>
            <a:r>
              <a:rPr lang="en-US" dirty="0"/>
              <a:t>Component/Service-based architecture allows independent development </a:t>
            </a:r>
          </a:p>
          <a:p>
            <a:r>
              <a:rPr lang="en-US" dirty="0"/>
              <a:t>Component/Service-based architecture enables agile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C2D6-B0C9-0829-4654-4C7A3464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1824"/>
            <a:ext cx="9002949" cy="27571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Submit your report to Luminus</a:t>
            </a:r>
          </a:p>
        </p:txBody>
      </p:sp>
    </p:spTree>
    <p:extLst>
      <p:ext uri="{BB962C8B-B14F-4D97-AF65-F5344CB8AC3E}">
        <p14:creationId xmlns:p14="http://schemas.microsoft.com/office/powerpoint/2010/main" val="33108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7E12-1308-7FF2-9230-BA87B69B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Tutorials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F7B3-3AF1-1D88-30E2-FF348919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 Build a simple “Hello World” application</a:t>
            </a:r>
          </a:p>
          <a:p>
            <a:pPr marL="0" indent="0">
              <a:buNone/>
            </a:pPr>
            <a:r>
              <a:rPr lang="en-US" dirty="0"/>
              <a:t>Application functionality: User authentication with Firebase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Technology Stack: </a:t>
            </a:r>
          </a:p>
          <a:p>
            <a:pPr lvl="1"/>
            <a:r>
              <a:rPr lang="en-US" dirty="0"/>
              <a:t>Client side: </a:t>
            </a:r>
            <a:r>
              <a:rPr lang="en-US" dirty="0" err="1"/>
              <a:t>React.js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Server side: Firebase </a:t>
            </a:r>
          </a:p>
          <a:p>
            <a:pPr lvl="1"/>
            <a:r>
              <a:rPr lang="en-US" dirty="0"/>
              <a:t>Version Control: Git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your progress and submit a report to </a:t>
            </a:r>
            <a:r>
              <a:rPr lang="en-US" dirty="0" err="1"/>
              <a:t>Luminus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52D-7346-BE31-5E8F-9A66295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levels: can be developed independently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097842-E8D7-F214-A15D-4CE3FC22B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1"/>
          <a:stretch/>
        </p:blipFill>
        <p:spPr bwMode="auto">
          <a:xfrm>
            <a:off x="457200" y="2815771"/>
            <a:ext cx="11453346" cy="37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C56C24-0D6D-0BEE-DA1E-175A82A032F8}"/>
              </a:ext>
            </a:extLst>
          </p:cNvPr>
          <p:cNvSpPr/>
          <p:nvPr/>
        </p:nvSpPr>
        <p:spPr>
          <a:xfrm>
            <a:off x="3363686" y="2198914"/>
            <a:ext cx="2264228" cy="616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599DC-2E9D-8697-311A-8DBF2969B7E1}"/>
              </a:ext>
            </a:extLst>
          </p:cNvPr>
          <p:cNvSpPr/>
          <p:nvPr/>
        </p:nvSpPr>
        <p:spPr>
          <a:xfrm>
            <a:off x="6705600" y="2096263"/>
            <a:ext cx="5204946" cy="616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22795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70EC-802E-BE63-DAA9-9CEDD14C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JS Architecture: Smaller Independent Components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20733-5852-8906-9A48-9E1C4E5C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938"/>
            <a:ext cx="10635343" cy="48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6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1885-819A-8A39-BF37-740EE9D0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8324-A542-B54C-3A78-428647FB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</a:t>
            </a:r>
          </a:p>
          <a:p>
            <a:pPr lvl="1"/>
            <a:r>
              <a:rPr lang="en-US" dirty="0"/>
              <a:t>Node.js </a:t>
            </a:r>
          </a:p>
          <a:p>
            <a:pPr lvl="2"/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Sublime text editor </a:t>
            </a:r>
          </a:p>
          <a:p>
            <a:pPr lvl="2"/>
            <a:r>
              <a:rPr lang="en-US" dirty="0">
                <a:hlinkClick r:id="rId3"/>
              </a:rPr>
              <a:t>https://www.sublimetext.com/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Command Prompt/Terminal/Console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a command: </a:t>
            </a:r>
            <a:r>
              <a:rPr lang="en-US" dirty="0" err="1"/>
              <a:t>npm</a:t>
            </a:r>
            <a:r>
              <a:rPr lang="en-US" dirty="0"/>
              <a:t> install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version of </a:t>
            </a:r>
            <a:r>
              <a:rPr lang="en-US" dirty="0" err="1"/>
              <a:t>npm</a:t>
            </a:r>
            <a:r>
              <a:rPr lang="en-US" dirty="0"/>
              <a:t> and node: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pPr lvl="1"/>
            <a:r>
              <a:rPr lang="en-US" dirty="0"/>
              <a:t>node -v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DE084-544F-8D12-89D0-DA1F2EB0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83" y="3923106"/>
            <a:ext cx="3417888" cy="12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7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A809-E012-625B-99AC-8150EB56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navigation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D4D0-1188-D84C-46EC-B6A4215D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files in the directory: ls </a:t>
            </a:r>
          </a:p>
          <a:p>
            <a:r>
              <a:rPr lang="en-US" dirty="0"/>
              <a:t>Navigate to the root folder: cd </a:t>
            </a:r>
          </a:p>
          <a:p>
            <a:r>
              <a:rPr lang="en-US" dirty="0"/>
              <a:t>Navigate to one of the folders: cd &lt;folder name&gt; </a:t>
            </a:r>
          </a:p>
        </p:txBody>
      </p:sp>
    </p:spTree>
    <p:extLst>
      <p:ext uri="{BB962C8B-B14F-4D97-AF65-F5344CB8AC3E}">
        <p14:creationId xmlns:p14="http://schemas.microsoft.com/office/powerpoint/2010/main" val="309976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1064-55F7-B126-B8CC-5013AA60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and run your React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0775-892D-63F6-F827-B5F5AD96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Navigate to a working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Create application: </a:t>
            </a:r>
          </a:p>
          <a:p>
            <a:pPr marL="457200" lvl="1" indent="0">
              <a:buNone/>
            </a:pPr>
            <a:r>
              <a:rPr lang="en-SG" dirty="0" err="1"/>
              <a:t>npx</a:t>
            </a:r>
            <a:r>
              <a:rPr lang="en-SG" dirty="0"/>
              <a:t> create-react-app &lt;</a:t>
            </a:r>
            <a:r>
              <a:rPr lang="en-SG" dirty="0" err="1"/>
              <a:t>appname</a:t>
            </a:r>
            <a:r>
              <a:rPr lang="en-SG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Navigate to &lt;</a:t>
            </a:r>
            <a:r>
              <a:rPr lang="en-SG" dirty="0" err="1"/>
              <a:t>appname</a:t>
            </a:r>
            <a:r>
              <a:rPr lang="en-SG" dirty="0"/>
              <a:t>&gt; folder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Run your application: </a:t>
            </a:r>
          </a:p>
          <a:p>
            <a:pPr marL="457200" lvl="1" indent="0">
              <a:buNone/>
            </a:pPr>
            <a:r>
              <a:rPr lang="en-SG" dirty="0" err="1"/>
              <a:t>npm</a:t>
            </a:r>
            <a:r>
              <a:rPr lang="en-SG" dirty="0"/>
              <a:t> run 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Terminate your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9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C1E-D666-F6A3-F71E-9D9B9110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7810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Task 2: Change </a:t>
            </a:r>
            <a:r>
              <a:rPr lang="en-US" sz="5400" dirty="0" err="1"/>
              <a:t>App.js</a:t>
            </a:r>
            <a:r>
              <a:rPr lang="en-US" sz="5400" dirty="0"/>
              <a:t> to produce the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C27ED-2DE2-283C-62A4-E848F701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1" r="2531" b="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442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3232-DC88-B347-294D-15F9B83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Task 3: Change </a:t>
            </a:r>
            <a:r>
              <a:rPr lang="en-US" sz="4200" dirty="0" err="1"/>
              <a:t>App.css</a:t>
            </a:r>
            <a:r>
              <a:rPr lang="en-US" sz="4200" dirty="0"/>
              <a:t> to produce a similar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89147-4469-1AE5-BE44-7B56D27A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2" r="2580" b="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105721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3"/>
      </a:lt2>
      <a:accent1>
        <a:srgbClr val="E72A29"/>
      </a:accent1>
      <a:accent2>
        <a:srgbClr val="D51765"/>
      </a:accent2>
      <a:accent3>
        <a:srgbClr val="E729C6"/>
      </a:accent3>
      <a:accent4>
        <a:srgbClr val="A717D5"/>
      </a:accent4>
      <a:accent5>
        <a:srgbClr val="6A29E7"/>
      </a:accent5>
      <a:accent6>
        <a:srgbClr val="2C39D9"/>
      </a:accent6>
      <a:hlink>
        <a:srgbClr val="803F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289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TropicVTI</vt:lpstr>
      <vt:lpstr>IS4301 Agile IT with DevOps</vt:lpstr>
      <vt:lpstr>Hands-On Tutorials Series</vt:lpstr>
      <vt:lpstr>Three levels: can be developed independently </vt:lpstr>
      <vt:lpstr>React JS Architecture: Smaller Independent Components</vt:lpstr>
      <vt:lpstr>Tool Preparation</vt:lpstr>
      <vt:lpstr>Command line navigation  </vt:lpstr>
      <vt:lpstr>Task 1: Create and run your React App </vt:lpstr>
      <vt:lpstr>Task 2: Change App.js to produce the screen</vt:lpstr>
      <vt:lpstr>Task 3: Change App.css to produce a similar screen</vt:lpstr>
      <vt:lpstr>Task 3: Make any design changes of your choice in the project</vt:lpstr>
      <vt:lpstr>Key Takeaway</vt:lpstr>
      <vt:lpstr>Submit your report to Luminus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IS4301 Agile IT with DevOps</dc:title>
  <dc:creator>Mariya Tsyganova</dc:creator>
  <cp:lastModifiedBy>Mariya Tsyganova</cp:lastModifiedBy>
  <cp:revision>6</cp:revision>
  <dcterms:created xsi:type="dcterms:W3CDTF">2022-09-27T12:22:05Z</dcterms:created>
  <dcterms:modified xsi:type="dcterms:W3CDTF">2022-10-04T08:14:28Z</dcterms:modified>
</cp:coreProperties>
</file>