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9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21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6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8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2234C-9956-837E-28F2-24D31B6C0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" r="1281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DF20F2-0C4C-3725-0923-47D317FD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>
                <a:solidFill>
                  <a:schemeClr val="tx1">
                    <a:lumMod val="75000"/>
                    <a:lumOff val="25000"/>
                  </a:schemeClr>
                </a:solidFill>
              </a:rPr>
              <a:t>IS4301 Agile IT with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0DED-4C78-621F-DE2B-81B0B3D5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Tutorial 7</a:t>
            </a:r>
          </a:p>
        </p:txBody>
      </p:sp>
    </p:spTree>
    <p:extLst>
      <p:ext uri="{BB962C8B-B14F-4D97-AF65-F5344CB8AC3E}">
        <p14:creationId xmlns:p14="http://schemas.microsoft.com/office/powerpoint/2010/main" val="36019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B0B5-415D-6047-E2DA-E25796A1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EF80-8013-2F23-3F92-294314FD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existing services, e.g. firebase authentication and database, through APIs to save resources needed for 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on component and service architecture to improve on scalability and agility of development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is a methodology that needs a right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be agile if you are building a monolith system</a:t>
            </a:r>
          </a:p>
        </p:txBody>
      </p:sp>
    </p:spTree>
    <p:extLst>
      <p:ext uri="{BB962C8B-B14F-4D97-AF65-F5344CB8AC3E}">
        <p14:creationId xmlns:p14="http://schemas.microsoft.com/office/powerpoint/2010/main" val="351444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BC2D6-B0C9-0829-4654-4C7A3464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Submit your report to Luminus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8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1508-CD94-F017-30FA-387D5087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4E8E-1DBF-28D2-B53F-63692352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server-side for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server-side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registration and log in functions of the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your progress and submit a report to </a:t>
            </a:r>
            <a:r>
              <a:rPr lang="en-US" dirty="0" err="1"/>
              <a:t>Luminus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513-F229-0836-7D08-8BFAEB10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5D72-D714-5B06-A5EE-1701B65C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</a:t>
            </a:r>
          </a:p>
          <a:p>
            <a:pPr lvl="3"/>
            <a:r>
              <a:rPr lang="en-US" dirty="0"/>
              <a:t>Node.js </a:t>
            </a:r>
          </a:p>
          <a:p>
            <a:pPr lvl="5"/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Sublime text editor </a:t>
            </a:r>
          </a:p>
          <a:p>
            <a:pPr lvl="5"/>
            <a:r>
              <a:rPr lang="en-US" dirty="0">
                <a:hlinkClick r:id="rId3"/>
              </a:rPr>
              <a:t>https://www.sublimetext.com/</a:t>
            </a:r>
            <a:r>
              <a:rPr lang="en-US" dirty="0"/>
              <a:t> </a:t>
            </a:r>
          </a:p>
          <a:p>
            <a:r>
              <a:rPr lang="en-US" dirty="0"/>
              <a:t>2. Download project zip archive from </a:t>
            </a:r>
            <a:r>
              <a:rPr lang="en-US" dirty="0" err="1"/>
              <a:t>Luminus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62EB-92DE-0B7E-4368-1CD6022A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Flow: Client Side</a:t>
            </a:r>
          </a:p>
        </p:txBody>
      </p:sp>
      <p:pic>
        <p:nvPicPr>
          <p:cNvPr id="1026" name="Picture 2" descr="Google OAuth2 with Django REST Framework &amp; React: Part 2">
            <a:extLst>
              <a:ext uri="{FF2B5EF4-FFF2-40B4-BE49-F238E27FC236}">
                <a16:creationId xmlns:a16="http://schemas.microsoft.com/office/drawing/2014/main" id="{DD70DA5D-BE69-065F-2D4E-A664EB6B9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0"/>
          <a:stretch/>
        </p:blipFill>
        <p:spPr bwMode="auto">
          <a:xfrm>
            <a:off x="417260" y="1892592"/>
            <a:ext cx="11517028" cy="462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5012-DD89-02F7-70BD-AD473C1F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1: Unzip and 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F6B2-3AD4-2338-1243-377C8AB5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Download the project zip archive from </a:t>
            </a:r>
            <a:r>
              <a:rPr lang="en-US" dirty="0" err="1"/>
              <a:t>Luminus</a:t>
            </a:r>
            <a:endParaRPr lang="en-SG" dirty="0"/>
          </a:p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Open Command Prompt/ Terminal/ Console</a:t>
            </a:r>
            <a:endParaRPr lang="en-SG" dirty="0"/>
          </a:p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Navigate to the project directory</a:t>
            </a:r>
            <a:endParaRPr lang="en-SG" dirty="0"/>
          </a:p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Use command “</a:t>
            </a:r>
            <a:r>
              <a:rPr lang="en-US" dirty="0" err="1"/>
              <a:t>npm</a:t>
            </a:r>
            <a:r>
              <a:rPr lang="en-US" dirty="0"/>
              <a:t> install” to install dependencies</a:t>
            </a:r>
            <a:endParaRPr lang="en-SG" dirty="0"/>
          </a:p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Launch the project </a:t>
            </a:r>
          </a:p>
          <a:p>
            <a:pPr marL="342900" lvl="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1EAB-97CC-BA9F-0B75-8206193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2a: Create a Firebase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EB29-81AD-7D78-840C-3BF8948A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Register or log in with your google account: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https://console.firebase.google.com/</a:t>
            </a:r>
            <a:r>
              <a:rPr lang="en-US" dirty="0"/>
              <a:t> </a:t>
            </a:r>
          </a:p>
          <a:p>
            <a:pPr marL="34290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US" dirty="0"/>
              <a:t>Create a project </a:t>
            </a:r>
          </a:p>
          <a:p>
            <a:pPr marL="34290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SG" dirty="0"/>
              <a:t>Click on the third icon (&lt;/&gt;) to configure our Firebase project for the web</a:t>
            </a:r>
          </a:p>
          <a:p>
            <a:pPr marL="342900" indent="-342900">
              <a:buClr>
                <a:srgbClr val="24292E"/>
              </a:buClr>
              <a:buSzPts val="1200"/>
              <a:buFont typeface="+mj-lt"/>
              <a:buAutoNum type="arabicPeriod"/>
            </a:pPr>
            <a:r>
              <a:rPr lang="en-SG" dirty="0"/>
              <a:t>Copy the </a:t>
            </a:r>
            <a:r>
              <a:rPr lang="en-SG" dirty="0" err="1"/>
              <a:t>firebaseConfig</a:t>
            </a:r>
            <a:r>
              <a:rPr lang="en-SG" dirty="0"/>
              <a:t> constant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4F829-0CA6-B347-4E1B-A93FEC54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86" y="4614862"/>
            <a:ext cx="5412013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8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AC53-6F9C-6224-893B-B48F82DF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2b: Configuring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36A0-7A6D-A02D-6BB7-66CA74A2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Go to the </a:t>
            </a:r>
            <a:r>
              <a:rPr lang="en-SG" dirty="0" err="1"/>
              <a:t>src</a:t>
            </a:r>
            <a:r>
              <a:rPr lang="en-SG" dirty="0"/>
              <a:t> folder </a:t>
            </a:r>
          </a:p>
          <a:p>
            <a:pPr marL="342900" indent="-342900">
              <a:buAutoNum type="arabicPeriod"/>
            </a:pPr>
            <a:r>
              <a:rPr lang="en-SG" dirty="0"/>
              <a:t>Open </a:t>
            </a:r>
            <a:r>
              <a:rPr lang="en-SG" dirty="0" err="1"/>
              <a:t>firebase.js</a:t>
            </a:r>
            <a:endParaRPr lang="en-SG" dirty="0"/>
          </a:p>
          <a:p>
            <a:pPr marL="342900" indent="-342900">
              <a:buAutoNum type="arabicPeriod"/>
            </a:pPr>
            <a:r>
              <a:rPr lang="en-SG" dirty="0"/>
              <a:t>Change the </a:t>
            </a:r>
            <a:r>
              <a:rPr lang="en-SG" dirty="0" err="1"/>
              <a:t>firebaseConfig</a:t>
            </a:r>
            <a:r>
              <a:rPr lang="en-SG" dirty="0"/>
              <a:t> constant to yours</a:t>
            </a:r>
          </a:p>
          <a:p>
            <a:pPr marL="342900" indent="-342900">
              <a:buAutoNum type="arabicPeriod"/>
            </a:pPr>
            <a:r>
              <a:rPr lang="en-SG" dirty="0"/>
              <a:t>Run the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E0B1-0A38-8197-1CB2-6E8C3F31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3: Setting up Authentication Process in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D2E1-0E2B-D70A-3718-01BFA83F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Go to the project console</a:t>
            </a:r>
          </a:p>
          <a:p>
            <a:pPr marL="342900" indent="-342900">
              <a:buAutoNum type="arabicPeriod"/>
            </a:pPr>
            <a:r>
              <a:rPr lang="en-US" dirty="0"/>
              <a:t>Go to the authentication tab</a:t>
            </a:r>
          </a:p>
          <a:p>
            <a:pPr marL="342900" indent="-342900">
              <a:buAutoNum type="arabicPeriod"/>
            </a:pPr>
            <a:r>
              <a:rPr lang="en-US" dirty="0"/>
              <a:t>Click &lt;Get Started&gt;</a:t>
            </a:r>
          </a:p>
          <a:p>
            <a:pPr marL="342900" indent="-342900">
              <a:buAutoNum type="arabicPeriod"/>
            </a:pPr>
            <a:r>
              <a:rPr lang="en-US" dirty="0"/>
              <a:t>Add Email/Password and Google authentication options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8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02A-9DA6-3855-B0A1-85188C7F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594D-880B-9E72-F4BB-8C0D30F1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Register with an email </a:t>
            </a:r>
          </a:p>
          <a:p>
            <a:pPr marL="342900" indent="-342900">
              <a:buAutoNum type="arabicPeriod"/>
            </a:pPr>
            <a:r>
              <a:rPr lang="en-US" dirty="0"/>
              <a:t>Register with a google account </a:t>
            </a:r>
          </a:p>
          <a:p>
            <a:pPr marL="342900" indent="-342900">
              <a:buAutoNum type="arabicPeriod"/>
            </a:pPr>
            <a:r>
              <a:rPr lang="en-US" dirty="0"/>
              <a:t>Login with the email</a:t>
            </a:r>
          </a:p>
          <a:p>
            <a:pPr marL="342900" indent="-342900">
              <a:buAutoNum type="arabicPeriod"/>
            </a:pPr>
            <a:r>
              <a:rPr lang="en-US" dirty="0"/>
              <a:t>Login with the google account </a:t>
            </a:r>
          </a:p>
          <a:p>
            <a:pPr marL="342900" indent="-342900">
              <a:buAutoNum type="arabicPeriod"/>
            </a:pPr>
            <a:r>
              <a:rPr lang="en-US" dirty="0"/>
              <a:t>Disable one of the accounts </a:t>
            </a:r>
          </a:p>
          <a:p>
            <a:pPr marL="342900" indent="-342900">
              <a:buAutoNum type="arabicPeriod"/>
            </a:pPr>
            <a:r>
              <a:rPr lang="en-US" dirty="0"/>
              <a:t>Try logging in with it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681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326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IS4301 Agile IT with DevOps</vt:lpstr>
      <vt:lpstr>Tutorial Objective</vt:lpstr>
      <vt:lpstr>Tools Preparation </vt:lpstr>
      <vt:lpstr>Authentication Flow: Client Side</vt:lpstr>
      <vt:lpstr>Task 1: Unzip and run the application</vt:lpstr>
      <vt:lpstr>Task 2a: Create a Firebase Project</vt:lpstr>
      <vt:lpstr>Task 2b: Configuring the application</vt:lpstr>
      <vt:lpstr>Task 3: Setting up Authentication Process in Firebase</vt:lpstr>
      <vt:lpstr>Task 4: Testing</vt:lpstr>
      <vt:lpstr>Key Takeaway </vt:lpstr>
      <vt:lpstr>Submit your report to Luminus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Tsyganova</dc:creator>
  <cp:lastModifiedBy>Mariya Tsyganova</cp:lastModifiedBy>
  <cp:revision>5</cp:revision>
  <dcterms:created xsi:type="dcterms:W3CDTF">2022-09-28T02:09:47Z</dcterms:created>
  <dcterms:modified xsi:type="dcterms:W3CDTF">2022-10-04T11:53:03Z</dcterms:modified>
</cp:coreProperties>
</file>