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30e99e3-a3ff-4b88-8152-8dd7fa72869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7a5f37-5e52-4042-9c3e-041faf6f90b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8399929-51e5-4a1d-98d8-ae4c517322a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c262539-638a-414f-bd31-49df341b98c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8fb9bd2-d097-47dd-810e-de3dd657756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3489982-c56f-4992-bcc4-fd0ccdc50d9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5d66679-f4ce-4e7a-b6de-86e7fd00435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b511320-c628-41cf-a63a-06baae55fb3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c3f553d-fd88-42bd-8512-a9e2a4af290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e7e8fb5-1c29-46c2-8b94-b510e426181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73fb028-ce20-44b4-a517-90e14cdd5cf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3bdecf5-9ad9-48a6-b950-1b2d0926585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600cc98-a773-460a-b0ab-c5748884d86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2023-05-04T22:08:11.011Z</dcterms:created>
  <dcterms:modified xsi:type="dcterms:W3CDTF">2023-05-04T22:08:11.011Z</dcterms:modified>
</cp:coreProperties>
</file>