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91" r:id="rId6"/>
    <p:sldId id="286" r:id="rId7"/>
    <p:sldId id="292" r:id="rId8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470" autoAdjust="0"/>
  </p:normalViewPr>
  <p:slideViewPr>
    <p:cSldViewPr showGuides="1">
      <p:cViewPr varScale="1">
        <p:scale>
          <a:sx n="68" d="100"/>
          <a:sy n="68" d="100"/>
        </p:scale>
        <p:origin x="84" y="85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2020년 11월 4일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2020년 11월 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97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44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40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2020년 11월 4일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캡스톤 디자인</a:t>
            </a:r>
            <a:endParaRPr lang="ko-KR" altLang="en-US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고찬혁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신찬익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허준혁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결과물의 기능</a:t>
            </a:r>
            <a:endParaRPr lang="ko-KR" altLang="en-US" sz="40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2204864"/>
            <a:ext cx="8917632" cy="4191000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리스트에서 원하는 행정구역을 선택한다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행정구역은 도나 시 단위부터 작게는 동 단위까지 선택 가능하다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 지역에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재난문자가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오면 알려준다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특정 일자를 선택하고 그때 온 재난문자를 확인 가능하다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리스트에서 행정구역을 선택하고 그 지역에 온 재난문자를 확인 가능하다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특정 사건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19,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자연재해 종류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선택하면 해당 사건에 해당하는 재난문자를 확인 가능하다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위와 같이 시간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사건 중 원하는 조건을 모두 사용해 검색할 수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37978" y="1624519"/>
            <a:ext cx="5776514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77724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96012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097280" indent="-13716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23444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altLang="ko-KR" sz="2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제공되어야 할 기능</a:t>
            </a:r>
            <a:endParaRPr lang="ko-KR" altLang="en-US" sz="2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7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결과물의 기능</a:t>
            </a:r>
            <a:endParaRPr lang="ko-KR" altLang="en-US" sz="40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2204864"/>
            <a:ext cx="8917632" cy="4191000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재난문자를 받는 시간을 자기가 정할 수 있게 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22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시부터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시까지는 받지 않음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rtl="0">
              <a:buFontTx/>
              <a:buChar char="-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활용하여 사용자의 위치를 자동으로 인식해서 따로 지역 지정을 하지 않아도 사용자가 있는 지역의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재난문자만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알려준다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받았던 알림은 따로 보관함에 저장되며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다시 볼 수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rtl="0">
              <a:buFontTx/>
              <a:buChar char="-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buFontTx/>
              <a:buChar char="-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37978" y="1624519"/>
            <a:ext cx="5776514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77724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96012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097280" indent="-13716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23444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altLang="ko-KR" sz="2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부가 기능</a:t>
            </a:r>
            <a:endParaRPr lang="ko-KR" altLang="en-US" sz="2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9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결과물의 기능</a:t>
            </a:r>
            <a:endParaRPr lang="ko-KR" altLang="en-US" sz="40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2204864"/>
            <a:ext cx="8917632" cy="4191000"/>
          </a:xfrm>
        </p:spPr>
        <p:txBody>
          <a:bodyPr rtlCol="0">
            <a:normAutofit/>
          </a:bodyPr>
          <a:lstStyle/>
          <a:p>
            <a:pPr rtl="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지역과 거리를 지정하면 지정한 지역으로부터 거리만큼 떨어진 곳 이내에서 발생한 재난문자를 표시한다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지역이 원의 경계에 걸친다면 사용자가 그 지역을 넣을지 선택할 수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지역들을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재난문자가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오면 알려주는 지역에 추가할 수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지도에서 행정구역별로 최근 일주일간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재난문자가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몇 건 있는지 표시해준다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때 지도의 축척이 달라지면 표시하는 행정구역의 단위가 달라진다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rtl="0">
              <a:buFontTx/>
              <a:buChar char="-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buFontTx/>
              <a:buChar char="-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37978" y="1624519"/>
            <a:ext cx="5776514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77724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96012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097280" indent="-13716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23444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altLang="ko-KR" sz="2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부가 기능</a:t>
            </a:r>
            <a:r>
              <a:rPr lang="en-US" altLang="ko-KR" sz="2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계속</a:t>
            </a:r>
            <a:r>
              <a:rPr lang="en-US" altLang="ko-KR" sz="2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8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a4f35948-e619-41b3-aa29-22878b09cfd2"/>
    <ds:schemaRef ds:uri="40262f94-9f35-4ac3-9a90-690165a166b7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전략 프레젠테이션</Template>
  <TotalTime>608</TotalTime>
  <Words>180</Words>
  <Application>Microsoft Office PowerPoint</Application>
  <PresentationFormat>사용자 지정</PresentationFormat>
  <Paragraphs>23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</vt:lpstr>
      <vt:lpstr>나눔바른펜</vt:lpstr>
      <vt:lpstr>맑은 고딕</vt:lpstr>
      <vt:lpstr>나눔고딕 ExtraBold</vt:lpstr>
      <vt:lpstr>비즈니스 전략 프레젠테이션</vt:lpstr>
      <vt:lpstr>캡스톤 디자인</vt:lpstr>
      <vt:lpstr>결과물의 기능</vt:lpstr>
      <vt:lpstr>결과물의 기능</vt:lpstr>
      <vt:lpstr>결과물의 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컴퓨터공학과</dc:title>
  <dc:creator>고 찬혁</dc:creator>
  <cp:lastModifiedBy>고 찬혁</cp:lastModifiedBy>
  <cp:revision>75</cp:revision>
  <dcterms:created xsi:type="dcterms:W3CDTF">2019-04-04T10:51:39Z</dcterms:created>
  <dcterms:modified xsi:type="dcterms:W3CDTF">2020-11-04T08:21:46Z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