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5" r:id="rId6"/>
    <p:sldId id="279" r:id="rId7"/>
    <p:sldId id="280" r:id="rId8"/>
    <p:sldId id="276" r:id="rId9"/>
    <p:sldId id="282" r:id="rId10"/>
    <p:sldId id="283" r:id="rId11"/>
  </p:sldIdLst>
  <p:sldSz cx="12188825" cy="6858000"/>
  <p:notesSz cx="6858000" cy="9144000"/>
  <p:embeddedFontLst>
    <p:embeddedFont>
      <p:font typeface="나눔바른펜" panose="020B0503000000000000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나눔스퀘어" panose="020B0600000101010101" pitchFamily="50" charset="-127"/>
      <p:regular r:id="rId19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9월 17일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9월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92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40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18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95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06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73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 smtClean="0"/>
              <a:t>바닥글 추가</a:t>
            </a:r>
            <a:endParaRPr lang="ko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9월 17일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ekorea.go.kr/idsiSFK/neo/main/mai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 디자인</a:t>
            </a:r>
            <a:endParaRPr lang="ko-KR" altLang="en-US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고찬혁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신찬익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허준혁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– </a:t>
            </a:r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 알림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/>
          <a:lstStyle/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않는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 문자를 받아서 불편하다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 문자는 최상위로 뜨기 때문에 차단하지 않으면 작업도중 방해가 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지역의 정보를 받고 싶은데 찾기가 어렵다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8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– </a:t>
            </a:r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사는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지역의 재난문자와 안전문자를 실시간으로 받기를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자신은 인천에 사는데 경기도나 성남의 재난문자를 받고 싶지 않다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인천에서만 발생한 안전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재난문자를 받고 싶다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지역을 방문할 예정이 있을 경우</a:t>
            </a:r>
          </a:p>
          <a:p>
            <a:pPr marL="4572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특정 지역의 재난문자와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안전문자 기록을 열람할 것을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강원도로 여행을 가는데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산사태나 폭설과 같은 자연재해가 발생한 지역을 알아보고 계획을 수정할 수 있다</a:t>
            </a:r>
            <a:r>
              <a:rPr lang="en-US" altLang="ko-KR" sz="15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자취를 하거나 따로 떨어져 살 때</a:t>
            </a:r>
          </a:p>
          <a:p>
            <a:pPr marL="4572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가족이 위치한 지역의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재난문자와 안전문자를 원한다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1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– </a:t>
            </a:r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해결책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>
            <a:normAutofit/>
          </a:bodyPr>
          <a:lstStyle/>
          <a:p>
            <a:pPr marL="4572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http://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www.safekorea.go.kr/idsiSFK/neo/main/main.html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국민재난안전포털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상기한 사이트에서 실시간으로 데이터를 받아온다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달간의 재난문자를 시간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자연재해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구분하여 저장한다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재난문자를 시간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사건별로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검색해서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볼 수 있게 한다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원하는 지역을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즐겨찾기하여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지역에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재난문자가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오면 사용자가 지정한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알림방식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팝업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메세지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알려준다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 – </a:t>
            </a:r>
            <a:r>
              <a:rPr lang="ko-KR" altLang="en-US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복용 도우미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/>
          <a:lstStyle/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약만 보고 이게 무슨 약인지 알기 어렵다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음주 금지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샤워 금지 등의 약품 별 주의사항을 알기 어렵다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복용 주기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잊어버릴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1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 – </a:t>
            </a:r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요구사항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약품 별 주의사항을 알기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힘드니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알려주길 원한다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복용 시간을 잊어버리는 경우가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많으니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맞추어 알려주길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</a:t>
            </a:r>
            <a:r>
              <a:rPr lang="en-US" altLang="ko-KR" sz="40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#2 – </a:t>
            </a:r>
            <a:r>
              <a:rPr lang="ko-KR" altLang="en-US" sz="4000" dirty="0" smtClean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해결책</a:t>
            </a:r>
            <a:endParaRPr lang="ko-KR" altLang="en-US" sz="40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191000"/>
          </a:xfrm>
        </p:spPr>
        <p:txBody>
          <a:bodyPr rtlCol="0"/>
          <a:lstStyle/>
          <a:p>
            <a:pPr marL="4572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현재 복용하고 있는 약의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및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투약정보를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봉투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환자용 처방전의 이미지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서칭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입력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약의 모양과 색깔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얻는다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사용자가 복용하는 약들의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복용 시간 및 주의사항을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복용시간마다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지정한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" indent="0">
              <a:buNone/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알림방식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팝업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메세지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진동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알려준다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9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40262f94-9f35-4ac3-9a90-690165a166b7"/>
    <ds:schemaRef ds:uri="http://schemas.microsoft.com/office/2006/documentManagement/types"/>
    <ds:schemaRef ds:uri="http://purl.org/dc/dcmitype/"/>
    <ds:schemaRef ds:uri="a4f35948-e619-41b3-aa29-22878b09cfd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559</TotalTime>
  <Words>328</Words>
  <Application>Microsoft Office PowerPoint</Application>
  <PresentationFormat>사용자 지정</PresentationFormat>
  <Paragraphs>51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나눔바른펜</vt:lpstr>
      <vt:lpstr>바탕</vt:lpstr>
      <vt:lpstr>나눔고딕 ExtraBold</vt:lpstr>
      <vt:lpstr>맑은 고딕</vt:lpstr>
      <vt:lpstr>나눔스퀘어</vt:lpstr>
      <vt:lpstr>Arial</vt:lpstr>
      <vt:lpstr>비즈니스 전략 프레젠테이션</vt:lpstr>
      <vt:lpstr>캡스톤 디자인</vt:lpstr>
      <vt:lpstr>문제 #1 – 통합 알림</vt:lpstr>
      <vt:lpstr>문제 #1 – 요구사항</vt:lpstr>
      <vt:lpstr>문제 #1 – 해결책</vt:lpstr>
      <vt:lpstr>문제 #2 – 약 복용 도우미</vt:lpstr>
      <vt:lpstr>문제 #2 – 요구사항</vt:lpstr>
      <vt:lpstr>문제 #2 – 해결책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컴퓨터공학과</dc:title>
  <dc:creator>고 찬혁</dc:creator>
  <cp:lastModifiedBy>고 찬혁</cp:lastModifiedBy>
  <cp:revision>62</cp:revision>
  <dcterms:created xsi:type="dcterms:W3CDTF">2019-04-04T10:51:39Z</dcterms:created>
  <dcterms:modified xsi:type="dcterms:W3CDTF">2020-09-17T06:01:38Z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