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BBF8A-3AE6-45CD-B0AE-8A27C4E2DF63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74A02-F532-488B-A449-7B5AB96231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0086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BBF8A-3AE6-45CD-B0AE-8A27C4E2DF63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74A02-F532-488B-A449-7B5AB96231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3313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BBF8A-3AE6-45CD-B0AE-8A27C4E2DF63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74A02-F532-488B-A449-7B5AB96231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4454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BBF8A-3AE6-45CD-B0AE-8A27C4E2DF63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74A02-F532-488B-A449-7B5AB96231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385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BBF8A-3AE6-45CD-B0AE-8A27C4E2DF63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74A02-F532-488B-A449-7B5AB96231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1365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BBF8A-3AE6-45CD-B0AE-8A27C4E2DF63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74A02-F532-488B-A449-7B5AB96231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6198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BBF8A-3AE6-45CD-B0AE-8A27C4E2DF63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74A02-F532-488B-A449-7B5AB96231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4894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BBF8A-3AE6-45CD-B0AE-8A27C4E2DF63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74A02-F532-488B-A449-7B5AB96231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8771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BBF8A-3AE6-45CD-B0AE-8A27C4E2DF63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74A02-F532-488B-A449-7B5AB96231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0004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BBF8A-3AE6-45CD-B0AE-8A27C4E2DF63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74A02-F532-488B-A449-7B5AB96231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0942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BBF8A-3AE6-45CD-B0AE-8A27C4E2DF63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74A02-F532-488B-A449-7B5AB96231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8805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FBBF8A-3AE6-45CD-B0AE-8A27C4E2DF63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674A02-F532-488B-A449-7B5AB96231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215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117418" y="872830"/>
            <a:ext cx="1039091" cy="48213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5" name="타원 4"/>
          <p:cNvSpPr/>
          <p:nvPr/>
        </p:nvSpPr>
        <p:spPr>
          <a:xfrm>
            <a:off x="509849" y="395851"/>
            <a:ext cx="565265" cy="32257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00" dirty="0"/>
          </a:p>
        </p:txBody>
      </p:sp>
      <p:sp>
        <p:nvSpPr>
          <p:cNvPr id="6" name="타원 5"/>
          <p:cNvSpPr/>
          <p:nvPr/>
        </p:nvSpPr>
        <p:spPr>
          <a:xfrm>
            <a:off x="509849" y="2452255"/>
            <a:ext cx="1177636" cy="5403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/>
              <a:t>사용자</a:t>
            </a:r>
            <a:endParaRPr lang="ko-KR" altLang="en-US" sz="1500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2297447" y="2180537"/>
            <a:ext cx="1039091" cy="39347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smtClean="0"/>
              <a:t>지역 선택</a:t>
            </a:r>
            <a:endParaRPr lang="ko-KR" altLang="en-US" sz="1000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6543390" y="1657303"/>
            <a:ext cx="1082039" cy="41493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재난문자 알림</a:t>
            </a:r>
            <a:endParaRPr lang="ko-KR" altLang="en-US" sz="1000" dirty="0"/>
          </a:p>
        </p:txBody>
      </p:sp>
      <p:cxnSp>
        <p:nvCxnSpPr>
          <p:cNvPr id="11" name="직선 연결선 10"/>
          <p:cNvCxnSpPr>
            <a:stCxn id="7" idx="1"/>
            <a:endCxn id="6" idx="6"/>
          </p:cNvCxnSpPr>
          <p:nvPr/>
        </p:nvCxnSpPr>
        <p:spPr>
          <a:xfrm flipH="1">
            <a:off x="1687485" y="2377273"/>
            <a:ext cx="609962" cy="3451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모서리가 둥근 직사각형 13"/>
          <p:cNvSpPr/>
          <p:nvPr/>
        </p:nvSpPr>
        <p:spPr>
          <a:xfrm>
            <a:off x="2298469" y="4716588"/>
            <a:ext cx="1039091" cy="3892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재난문자 검색</a:t>
            </a:r>
            <a:endParaRPr lang="ko-KR" altLang="en-US" sz="1000" dirty="0"/>
          </a:p>
        </p:txBody>
      </p:sp>
      <p:cxnSp>
        <p:nvCxnSpPr>
          <p:cNvPr id="16" name="직선 연결선 15"/>
          <p:cNvCxnSpPr>
            <a:stCxn id="6" idx="4"/>
            <a:endCxn id="14" idx="1"/>
          </p:cNvCxnSpPr>
          <p:nvPr/>
        </p:nvCxnSpPr>
        <p:spPr>
          <a:xfrm>
            <a:off x="1098667" y="2992583"/>
            <a:ext cx="1199802" cy="19186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모서리가 둥근 직사각형 16"/>
          <p:cNvSpPr/>
          <p:nvPr/>
        </p:nvSpPr>
        <p:spPr>
          <a:xfrm>
            <a:off x="1259378" y="5630409"/>
            <a:ext cx="1039091" cy="48213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시간으로 검색</a:t>
            </a:r>
            <a:endParaRPr lang="ko-KR" altLang="en-US" sz="1000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2298469" y="5630408"/>
            <a:ext cx="1039091" cy="48213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지역으로 검색 </a:t>
            </a:r>
            <a:endParaRPr lang="ko-KR" altLang="en-US" sz="1000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3337560" y="5630408"/>
            <a:ext cx="1039091" cy="48213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사건으로 검색</a:t>
            </a:r>
            <a:endParaRPr lang="ko-KR" altLang="en-US" sz="1000" dirty="0"/>
          </a:p>
        </p:txBody>
      </p:sp>
      <p:cxnSp>
        <p:nvCxnSpPr>
          <p:cNvPr id="25" name="직선 화살표 연결선 24"/>
          <p:cNvCxnSpPr>
            <a:stCxn id="9" idx="1"/>
            <a:endCxn id="7" idx="3"/>
          </p:cNvCxnSpPr>
          <p:nvPr/>
        </p:nvCxnSpPr>
        <p:spPr>
          <a:xfrm flipH="1">
            <a:off x="3336538" y="1864768"/>
            <a:ext cx="3206852" cy="512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614770" y="1826012"/>
            <a:ext cx="8002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&lt;&lt;</a:t>
            </a:r>
            <a:r>
              <a:rPr lang="ko-KR" altLang="en-US" sz="1000" dirty="0" smtClean="0"/>
              <a:t>포함</a:t>
            </a:r>
            <a:r>
              <a:rPr lang="en-US" altLang="ko-KR" sz="1000" dirty="0" smtClean="0"/>
              <a:t>&gt;&gt;</a:t>
            </a:r>
            <a:endParaRPr lang="ko-KR" altLang="en-US" sz="1000" dirty="0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7207135" y="3798916"/>
            <a:ext cx="1039091" cy="36763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데이터 정리</a:t>
            </a:r>
            <a:endParaRPr lang="ko-KR" altLang="en-US" sz="1000" dirty="0"/>
          </a:p>
        </p:txBody>
      </p:sp>
      <p:sp>
        <p:nvSpPr>
          <p:cNvPr id="20" name="타원 19"/>
          <p:cNvSpPr/>
          <p:nvPr/>
        </p:nvSpPr>
        <p:spPr>
          <a:xfrm>
            <a:off x="9532759" y="5186055"/>
            <a:ext cx="1377143" cy="56430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 dirty="0" err="1" smtClean="0"/>
              <a:t>안전포털</a:t>
            </a:r>
            <a:endParaRPr lang="ko-KR" altLang="en-US" sz="1500" dirty="0"/>
          </a:p>
        </p:txBody>
      </p:sp>
      <p:cxnSp>
        <p:nvCxnSpPr>
          <p:cNvPr id="15" name="직선 연결선 14"/>
          <p:cNvCxnSpPr>
            <a:stCxn id="36" idx="3"/>
            <a:endCxn id="74" idx="2"/>
          </p:cNvCxnSpPr>
          <p:nvPr/>
        </p:nvCxnSpPr>
        <p:spPr>
          <a:xfrm flipV="1">
            <a:off x="8246226" y="3982734"/>
            <a:ext cx="140284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14" idx="3"/>
            <a:endCxn id="36" idx="1"/>
          </p:cNvCxnSpPr>
          <p:nvPr/>
        </p:nvCxnSpPr>
        <p:spPr>
          <a:xfrm flipV="1">
            <a:off x="3337560" y="3982735"/>
            <a:ext cx="3869575" cy="928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991672" y="4161401"/>
            <a:ext cx="8002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&lt;&lt;</a:t>
            </a:r>
            <a:r>
              <a:rPr lang="ko-KR" altLang="en-US" sz="1000" dirty="0" smtClean="0"/>
              <a:t>포함</a:t>
            </a:r>
            <a:r>
              <a:rPr lang="en-US" altLang="ko-KR" sz="1000" dirty="0" smtClean="0"/>
              <a:t>&gt;&gt;</a:t>
            </a:r>
            <a:endParaRPr lang="ko-KR" altLang="en-US" sz="1000" dirty="0"/>
          </a:p>
        </p:txBody>
      </p:sp>
      <p:sp>
        <p:nvSpPr>
          <p:cNvPr id="30" name="TextBox 29"/>
          <p:cNvSpPr txBox="1"/>
          <p:nvPr/>
        </p:nvSpPr>
        <p:spPr>
          <a:xfrm>
            <a:off x="7006124" y="4284512"/>
            <a:ext cx="8002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&lt;&lt;</a:t>
            </a:r>
            <a:r>
              <a:rPr lang="ko-KR" altLang="en-US" sz="1000" dirty="0" smtClean="0"/>
              <a:t>포함</a:t>
            </a:r>
            <a:r>
              <a:rPr lang="en-US" altLang="ko-KR" sz="1000" dirty="0" smtClean="0"/>
              <a:t>&gt;&gt;</a:t>
            </a:r>
            <a:endParaRPr lang="ko-KR" altLang="en-US" sz="1000" dirty="0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7207134" y="5278827"/>
            <a:ext cx="1039091" cy="43201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데이터 처리</a:t>
            </a:r>
            <a:endParaRPr lang="ko-KR" altLang="en-US" sz="1000" dirty="0"/>
          </a:p>
        </p:txBody>
      </p:sp>
      <p:cxnSp>
        <p:nvCxnSpPr>
          <p:cNvPr id="28" name="직선 연결선 27"/>
          <p:cNvCxnSpPr>
            <a:stCxn id="31" idx="3"/>
            <a:endCxn id="20" idx="2"/>
          </p:cNvCxnSpPr>
          <p:nvPr/>
        </p:nvCxnSpPr>
        <p:spPr>
          <a:xfrm flipV="1">
            <a:off x="8246225" y="5468206"/>
            <a:ext cx="1286534" cy="266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>
            <a:stCxn id="17" idx="0"/>
          </p:cNvCxnSpPr>
          <p:nvPr/>
        </p:nvCxnSpPr>
        <p:spPr>
          <a:xfrm flipV="1">
            <a:off x="1778924" y="5105820"/>
            <a:ext cx="773083" cy="524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>
            <a:stCxn id="18" idx="0"/>
            <a:endCxn id="14" idx="2"/>
          </p:cNvCxnSpPr>
          <p:nvPr/>
        </p:nvCxnSpPr>
        <p:spPr>
          <a:xfrm flipV="1">
            <a:off x="2818015" y="5105820"/>
            <a:ext cx="0" cy="524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>
            <a:stCxn id="19" idx="0"/>
          </p:cNvCxnSpPr>
          <p:nvPr/>
        </p:nvCxnSpPr>
        <p:spPr>
          <a:xfrm flipH="1" flipV="1">
            <a:off x="3050771" y="5105820"/>
            <a:ext cx="806335" cy="524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390889" y="5221985"/>
            <a:ext cx="8002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&lt;&lt;</a:t>
            </a:r>
            <a:r>
              <a:rPr lang="ko-KR" altLang="en-US" sz="1000" dirty="0" smtClean="0"/>
              <a:t>확장</a:t>
            </a:r>
            <a:r>
              <a:rPr lang="en-US" altLang="ko-KR" sz="1000" dirty="0" smtClean="0"/>
              <a:t>&gt;&gt;</a:t>
            </a:r>
            <a:endParaRPr lang="ko-KR" altLang="en-US" sz="1000" dirty="0"/>
          </a:p>
        </p:txBody>
      </p:sp>
      <p:cxnSp>
        <p:nvCxnSpPr>
          <p:cNvPr id="46" name="직선 화살표 연결선 45"/>
          <p:cNvCxnSpPr>
            <a:stCxn id="36" idx="2"/>
            <a:endCxn id="31" idx="0"/>
          </p:cNvCxnSpPr>
          <p:nvPr/>
        </p:nvCxnSpPr>
        <p:spPr>
          <a:xfrm flipH="1">
            <a:off x="7726680" y="4166553"/>
            <a:ext cx="1" cy="1112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모서리가 둥근 직사각형 49"/>
          <p:cNvSpPr/>
          <p:nvPr/>
        </p:nvSpPr>
        <p:spPr>
          <a:xfrm>
            <a:off x="2297447" y="3295621"/>
            <a:ext cx="1082039" cy="39770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알림 시간 설정</a:t>
            </a:r>
            <a:endParaRPr lang="ko-KR" altLang="en-US" sz="1000" dirty="0"/>
          </a:p>
        </p:txBody>
      </p:sp>
      <p:cxnSp>
        <p:nvCxnSpPr>
          <p:cNvPr id="52" name="직선 연결선 51"/>
          <p:cNvCxnSpPr>
            <a:stCxn id="6" idx="6"/>
            <a:endCxn id="50" idx="1"/>
          </p:cNvCxnSpPr>
          <p:nvPr/>
        </p:nvCxnSpPr>
        <p:spPr>
          <a:xfrm>
            <a:off x="1687485" y="2722419"/>
            <a:ext cx="609962" cy="7720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>
            <a:stCxn id="50" idx="3"/>
            <a:endCxn id="9" idx="1"/>
          </p:cNvCxnSpPr>
          <p:nvPr/>
        </p:nvCxnSpPr>
        <p:spPr>
          <a:xfrm flipV="1">
            <a:off x="3379486" y="1864768"/>
            <a:ext cx="3163904" cy="1629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4953512" y="2566541"/>
            <a:ext cx="8002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&lt;&lt;</a:t>
            </a:r>
            <a:r>
              <a:rPr lang="ko-KR" altLang="en-US" sz="1000" dirty="0" smtClean="0"/>
              <a:t>확장</a:t>
            </a:r>
            <a:r>
              <a:rPr lang="en-US" altLang="ko-KR" sz="1000" dirty="0" smtClean="0"/>
              <a:t>&gt;&gt;</a:t>
            </a:r>
            <a:endParaRPr lang="ko-KR" altLang="en-US" sz="1000" dirty="0"/>
          </a:p>
        </p:txBody>
      </p:sp>
      <p:sp>
        <p:nvSpPr>
          <p:cNvPr id="58" name="모서리가 둥근 직사각형 57"/>
          <p:cNvSpPr/>
          <p:nvPr/>
        </p:nvSpPr>
        <p:spPr>
          <a:xfrm>
            <a:off x="2308185" y="2790462"/>
            <a:ext cx="1039091" cy="3645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GPS</a:t>
            </a:r>
            <a:r>
              <a:rPr lang="ko-KR" altLang="en-US" sz="1000" dirty="0" smtClean="0"/>
              <a:t>로 선택</a:t>
            </a:r>
            <a:endParaRPr lang="ko-KR" altLang="en-US" sz="1000" dirty="0"/>
          </a:p>
        </p:txBody>
      </p:sp>
      <p:cxnSp>
        <p:nvCxnSpPr>
          <p:cNvPr id="60" name="직선 연결선 59"/>
          <p:cNvCxnSpPr>
            <a:stCxn id="6" idx="6"/>
            <a:endCxn id="58" idx="1"/>
          </p:cNvCxnSpPr>
          <p:nvPr/>
        </p:nvCxnSpPr>
        <p:spPr>
          <a:xfrm>
            <a:off x="1687485" y="2722419"/>
            <a:ext cx="620700" cy="2503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>
            <a:stCxn id="58" idx="0"/>
            <a:endCxn id="7" idx="2"/>
          </p:cNvCxnSpPr>
          <p:nvPr/>
        </p:nvCxnSpPr>
        <p:spPr>
          <a:xfrm flipH="1" flipV="1">
            <a:off x="2816993" y="2574008"/>
            <a:ext cx="10738" cy="216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2759575" y="1055047"/>
            <a:ext cx="8002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&lt;&lt;</a:t>
            </a:r>
            <a:r>
              <a:rPr lang="ko-KR" altLang="en-US" sz="1000" dirty="0" smtClean="0"/>
              <a:t>확장</a:t>
            </a:r>
            <a:r>
              <a:rPr lang="en-US" altLang="ko-KR" sz="1000" dirty="0" smtClean="0"/>
              <a:t>&gt;&gt;</a:t>
            </a:r>
            <a:endParaRPr lang="ko-KR" altLang="en-US" sz="1000" dirty="0"/>
          </a:p>
        </p:txBody>
      </p:sp>
      <p:sp>
        <p:nvSpPr>
          <p:cNvPr id="74" name="타원 73"/>
          <p:cNvSpPr/>
          <p:nvPr/>
        </p:nvSpPr>
        <p:spPr>
          <a:xfrm>
            <a:off x="9649067" y="3685903"/>
            <a:ext cx="1144529" cy="59366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/>
              <a:t>서버</a:t>
            </a:r>
            <a:endParaRPr lang="ko-KR" altLang="en-US" sz="1500" dirty="0"/>
          </a:p>
        </p:txBody>
      </p:sp>
      <p:sp>
        <p:nvSpPr>
          <p:cNvPr id="80" name="모서리가 둥근 직사각형 79"/>
          <p:cNvSpPr/>
          <p:nvPr/>
        </p:nvSpPr>
        <p:spPr>
          <a:xfrm>
            <a:off x="2283941" y="3788119"/>
            <a:ext cx="1087580" cy="41252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받은 알림 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내역 확인</a:t>
            </a:r>
            <a:endParaRPr lang="ko-KR" altLang="en-US" sz="1000" dirty="0"/>
          </a:p>
        </p:txBody>
      </p:sp>
      <p:cxnSp>
        <p:nvCxnSpPr>
          <p:cNvPr id="82" name="직선 연결선 81"/>
          <p:cNvCxnSpPr>
            <a:stCxn id="6" idx="5"/>
            <a:endCxn id="80" idx="1"/>
          </p:cNvCxnSpPr>
          <p:nvPr/>
        </p:nvCxnSpPr>
        <p:spPr>
          <a:xfrm>
            <a:off x="1515024" y="2913454"/>
            <a:ext cx="768917" cy="10809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모서리가 둥근 직사각형 98"/>
          <p:cNvSpPr/>
          <p:nvPr/>
        </p:nvSpPr>
        <p:spPr>
          <a:xfrm>
            <a:off x="2300567" y="577670"/>
            <a:ext cx="1039091" cy="48213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지도에서 재난문자 표시</a:t>
            </a:r>
            <a:endParaRPr lang="ko-KR" altLang="en-US" sz="1000" dirty="0"/>
          </a:p>
        </p:txBody>
      </p:sp>
      <p:cxnSp>
        <p:nvCxnSpPr>
          <p:cNvPr id="101" name="직선 연결선 100"/>
          <p:cNvCxnSpPr>
            <a:stCxn id="99" idx="1"/>
            <a:endCxn id="6" idx="0"/>
          </p:cNvCxnSpPr>
          <p:nvPr/>
        </p:nvCxnSpPr>
        <p:spPr>
          <a:xfrm flipH="1">
            <a:off x="1098667" y="818740"/>
            <a:ext cx="1201900" cy="16335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모서리가 둥근 직사각형 102"/>
          <p:cNvSpPr/>
          <p:nvPr/>
        </p:nvSpPr>
        <p:spPr>
          <a:xfrm>
            <a:off x="2290174" y="1358612"/>
            <a:ext cx="1052599" cy="51397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지도에서 반경 지정</a:t>
            </a:r>
            <a:endParaRPr lang="ko-KR" altLang="en-US" sz="1000" dirty="0"/>
          </a:p>
        </p:txBody>
      </p:sp>
      <p:cxnSp>
        <p:nvCxnSpPr>
          <p:cNvPr id="105" name="직선 화살표 연결선 104"/>
          <p:cNvCxnSpPr>
            <a:stCxn id="103" idx="0"/>
            <a:endCxn id="99" idx="2"/>
          </p:cNvCxnSpPr>
          <p:nvPr/>
        </p:nvCxnSpPr>
        <p:spPr>
          <a:xfrm flipV="1">
            <a:off x="2816474" y="1059809"/>
            <a:ext cx="3639" cy="2988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 106"/>
          <p:cNvCxnSpPr>
            <a:stCxn id="103" idx="1"/>
            <a:endCxn id="6" idx="7"/>
          </p:cNvCxnSpPr>
          <p:nvPr/>
        </p:nvCxnSpPr>
        <p:spPr>
          <a:xfrm flipH="1">
            <a:off x="1515024" y="1615598"/>
            <a:ext cx="775150" cy="9157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2752064" y="1892307"/>
            <a:ext cx="8002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&lt;&lt;</a:t>
            </a:r>
            <a:r>
              <a:rPr lang="ko-KR" altLang="en-US" sz="1000" dirty="0" smtClean="0"/>
              <a:t>확장</a:t>
            </a:r>
            <a:r>
              <a:rPr lang="en-US" altLang="ko-KR" sz="1000" dirty="0" smtClean="0"/>
              <a:t>&gt;&gt;</a:t>
            </a:r>
            <a:endParaRPr lang="ko-KR" altLang="en-US" sz="1000" dirty="0"/>
          </a:p>
        </p:txBody>
      </p:sp>
      <p:cxnSp>
        <p:nvCxnSpPr>
          <p:cNvPr id="128" name="직선 화살표 연결선 127"/>
          <p:cNvCxnSpPr>
            <a:stCxn id="103" idx="2"/>
            <a:endCxn id="7" idx="0"/>
          </p:cNvCxnSpPr>
          <p:nvPr/>
        </p:nvCxnSpPr>
        <p:spPr>
          <a:xfrm>
            <a:off x="2816474" y="1872583"/>
            <a:ext cx="519" cy="307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/>
          <p:cNvSpPr txBox="1"/>
          <p:nvPr/>
        </p:nvSpPr>
        <p:spPr>
          <a:xfrm>
            <a:off x="2735235" y="2568874"/>
            <a:ext cx="8002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&lt;&lt;</a:t>
            </a:r>
            <a:r>
              <a:rPr lang="ko-KR" altLang="en-US" sz="1000" dirty="0" smtClean="0"/>
              <a:t>확장</a:t>
            </a:r>
            <a:r>
              <a:rPr lang="en-US" altLang="ko-KR" sz="1000" dirty="0" smtClean="0"/>
              <a:t>&gt;&gt;</a:t>
            </a:r>
            <a:endParaRPr lang="ko-KR" altLang="en-US" sz="1000" dirty="0"/>
          </a:p>
        </p:txBody>
      </p:sp>
      <p:cxnSp>
        <p:nvCxnSpPr>
          <p:cNvPr id="150" name="꺾인 연결선 149"/>
          <p:cNvCxnSpPr>
            <a:stCxn id="99" idx="3"/>
            <a:endCxn id="14" idx="0"/>
          </p:cNvCxnSpPr>
          <p:nvPr/>
        </p:nvCxnSpPr>
        <p:spPr>
          <a:xfrm flipH="1">
            <a:off x="2818015" y="818740"/>
            <a:ext cx="521643" cy="3897848"/>
          </a:xfrm>
          <a:prstGeom prst="bentConnector4">
            <a:avLst>
              <a:gd name="adj1" fmla="val -43823"/>
              <a:gd name="adj2" fmla="val 9148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타원 163"/>
          <p:cNvSpPr/>
          <p:nvPr/>
        </p:nvSpPr>
        <p:spPr>
          <a:xfrm>
            <a:off x="9027457" y="803518"/>
            <a:ext cx="1243220" cy="5649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/>
              <a:t>어플리케이션</a:t>
            </a:r>
            <a:endParaRPr lang="ko-KR" altLang="en-US" sz="1500" dirty="0"/>
          </a:p>
        </p:txBody>
      </p:sp>
      <p:sp>
        <p:nvSpPr>
          <p:cNvPr id="165" name="모서리가 둥근 직사각형 164"/>
          <p:cNvSpPr/>
          <p:nvPr/>
        </p:nvSpPr>
        <p:spPr>
          <a:xfrm>
            <a:off x="5391781" y="601484"/>
            <a:ext cx="1039091" cy="40406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지도 표시</a:t>
            </a:r>
            <a:endParaRPr lang="ko-KR" altLang="en-US" sz="1000" dirty="0"/>
          </a:p>
        </p:txBody>
      </p:sp>
      <p:sp>
        <p:nvSpPr>
          <p:cNvPr id="170" name="모서리가 둥근 직사각형 169"/>
          <p:cNvSpPr/>
          <p:nvPr/>
        </p:nvSpPr>
        <p:spPr>
          <a:xfrm>
            <a:off x="2318920" y="49339"/>
            <a:ext cx="1039091" cy="44075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지도 조작</a:t>
            </a:r>
            <a:endParaRPr lang="ko-KR" altLang="en-US" sz="1000" dirty="0"/>
          </a:p>
        </p:txBody>
      </p:sp>
      <p:cxnSp>
        <p:nvCxnSpPr>
          <p:cNvPr id="185" name="직선 연결선 184"/>
          <p:cNvCxnSpPr>
            <a:stCxn id="170" idx="1"/>
            <a:endCxn id="6" idx="0"/>
          </p:cNvCxnSpPr>
          <p:nvPr/>
        </p:nvCxnSpPr>
        <p:spPr>
          <a:xfrm flipH="1">
            <a:off x="1098667" y="269716"/>
            <a:ext cx="1220253" cy="21825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3176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64</Words>
  <Application>Microsoft Office PowerPoint</Application>
  <PresentationFormat>와이드스크린</PresentationFormat>
  <Paragraphs>28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고 찬혁</dc:creator>
  <cp:lastModifiedBy>고 찬혁</cp:lastModifiedBy>
  <cp:revision>10</cp:revision>
  <dcterms:created xsi:type="dcterms:W3CDTF">2020-11-06T07:12:59Z</dcterms:created>
  <dcterms:modified xsi:type="dcterms:W3CDTF">2020-11-06T08:03:28Z</dcterms:modified>
</cp:coreProperties>
</file>