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BF8A-3AE6-45CD-B0AE-8A27C4E2DF6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207133" y="2984373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데이터 삭제</a:t>
            </a:r>
            <a:endParaRPr lang="ko-KR" altLang="en-US" sz="1000" b="1" u="sng" dirty="0"/>
          </a:p>
        </p:txBody>
      </p:sp>
      <p:sp>
        <p:nvSpPr>
          <p:cNvPr id="5" name="타원 4"/>
          <p:cNvSpPr/>
          <p:nvPr/>
        </p:nvSpPr>
        <p:spPr>
          <a:xfrm>
            <a:off x="509849" y="395851"/>
            <a:ext cx="565265" cy="322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6" name="타원 5"/>
          <p:cNvSpPr/>
          <p:nvPr/>
        </p:nvSpPr>
        <p:spPr>
          <a:xfrm>
            <a:off x="509849" y="2452255"/>
            <a:ext cx="1177636" cy="5403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사용자</a:t>
            </a:r>
            <a:endParaRPr lang="ko-KR" altLang="en-US" sz="15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97447" y="2180537"/>
            <a:ext cx="1039091" cy="393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지역 선택</a:t>
            </a:r>
            <a:endParaRPr lang="ko-KR" altLang="en-US" sz="1000" b="1" u="sng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43390" y="1657303"/>
            <a:ext cx="1082039" cy="414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재난문자 </a:t>
            </a:r>
            <a:r>
              <a:rPr lang="ko-KR" altLang="en-US" sz="1000" u="sng" dirty="0" smtClean="0"/>
              <a:t>알림 </a:t>
            </a:r>
            <a:r>
              <a:rPr lang="ko-KR" altLang="en-US" sz="1000" u="sng" dirty="0" smtClean="0"/>
              <a:t>및 저장</a:t>
            </a:r>
            <a:endParaRPr lang="ko-KR" altLang="en-US" sz="1000" u="sng" dirty="0"/>
          </a:p>
        </p:txBody>
      </p:sp>
      <p:cxnSp>
        <p:nvCxnSpPr>
          <p:cNvPr id="11" name="직선 연결선 10"/>
          <p:cNvCxnSpPr>
            <a:stCxn id="7" idx="1"/>
            <a:endCxn id="6" idx="6"/>
          </p:cNvCxnSpPr>
          <p:nvPr/>
        </p:nvCxnSpPr>
        <p:spPr>
          <a:xfrm flipH="1">
            <a:off x="1687485" y="2377273"/>
            <a:ext cx="609962" cy="34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298469" y="4716588"/>
            <a:ext cx="1039091" cy="389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재난문자 검색</a:t>
            </a:r>
            <a:endParaRPr lang="ko-KR" altLang="en-US" sz="1000" dirty="0"/>
          </a:p>
        </p:txBody>
      </p:sp>
      <p:cxnSp>
        <p:nvCxnSpPr>
          <p:cNvPr id="16" name="직선 연결선 15"/>
          <p:cNvCxnSpPr>
            <a:stCxn id="6" idx="4"/>
            <a:endCxn id="14" idx="1"/>
          </p:cNvCxnSpPr>
          <p:nvPr/>
        </p:nvCxnSpPr>
        <p:spPr>
          <a:xfrm>
            <a:off x="1098667" y="2992583"/>
            <a:ext cx="1199802" cy="191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259378" y="5630409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검색조건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98469" y="5630408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지역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7560" y="5630408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사건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9" idx="1"/>
            <a:endCxn id="7" idx="3"/>
          </p:cNvCxnSpPr>
          <p:nvPr/>
        </p:nvCxnSpPr>
        <p:spPr>
          <a:xfrm flipH="1">
            <a:off x="3336538" y="1864768"/>
            <a:ext cx="3206852" cy="5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14770" y="182601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7135" y="3798916"/>
            <a:ext cx="1039091" cy="367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데이터 정리</a:t>
            </a:r>
            <a:endParaRPr lang="ko-KR" altLang="en-US" sz="1000" b="1" u="sng" dirty="0"/>
          </a:p>
        </p:txBody>
      </p:sp>
      <p:cxnSp>
        <p:nvCxnSpPr>
          <p:cNvPr id="15" name="직선 연결선 14"/>
          <p:cNvCxnSpPr>
            <a:stCxn id="36" idx="3"/>
            <a:endCxn id="74" idx="2"/>
          </p:cNvCxnSpPr>
          <p:nvPr/>
        </p:nvCxnSpPr>
        <p:spPr>
          <a:xfrm flipV="1">
            <a:off x="8246226" y="3982734"/>
            <a:ext cx="14028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36" idx="1"/>
          </p:cNvCxnSpPr>
          <p:nvPr/>
        </p:nvCxnSpPr>
        <p:spPr>
          <a:xfrm flipV="1">
            <a:off x="3337560" y="3982735"/>
            <a:ext cx="3869575" cy="92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1672" y="416140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06124" y="428451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03021" y="4622779"/>
            <a:ext cx="1247320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데이터 가져오기</a:t>
            </a:r>
            <a:endParaRPr lang="ko-KR" altLang="en-US" sz="1000" b="1" u="sng" dirty="0"/>
          </a:p>
        </p:txBody>
      </p:sp>
      <p:cxnSp>
        <p:nvCxnSpPr>
          <p:cNvPr id="39" name="직선 화살표 연결선 38"/>
          <p:cNvCxnSpPr>
            <a:stCxn id="17" idx="0"/>
          </p:cNvCxnSpPr>
          <p:nvPr/>
        </p:nvCxnSpPr>
        <p:spPr>
          <a:xfrm flipV="1">
            <a:off x="1778924" y="5105820"/>
            <a:ext cx="773083" cy="5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8" idx="0"/>
            <a:endCxn id="14" idx="2"/>
          </p:cNvCxnSpPr>
          <p:nvPr/>
        </p:nvCxnSpPr>
        <p:spPr>
          <a:xfrm flipV="1">
            <a:off x="2818015" y="5105820"/>
            <a:ext cx="0" cy="5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9" idx="0"/>
          </p:cNvCxnSpPr>
          <p:nvPr/>
        </p:nvCxnSpPr>
        <p:spPr>
          <a:xfrm flipH="1" flipV="1">
            <a:off x="3050771" y="5105820"/>
            <a:ext cx="806335" cy="5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0889" y="522198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>
            <a:stCxn id="36" idx="2"/>
            <a:endCxn id="31" idx="0"/>
          </p:cNvCxnSpPr>
          <p:nvPr/>
        </p:nvCxnSpPr>
        <p:spPr>
          <a:xfrm>
            <a:off x="7726681" y="4166553"/>
            <a:ext cx="0" cy="45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2297447" y="3295621"/>
            <a:ext cx="1082039" cy="397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알림 </a:t>
            </a:r>
            <a:r>
              <a:rPr lang="ko-KR" altLang="en-US" sz="1000" b="1" u="sng" dirty="0" smtClean="0"/>
              <a:t>설정</a:t>
            </a:r>
            <a:endParaRPr lang="ko-KR" altLang="en-US" sz="1000" b="1" u="sng" dirty="0"/>
          </a:p>
        </p:txBody>
      </p:sp>
      <p:cxnSp>
        <p:nvCxnSpPr>
          <p:cNvPr id="52" name="직선 연결선 51"/>
          <p:cNvCxnSpPr>
            <a:stCxn id="6" idx="6"/>
            <a:endCxn id="50" idx="1"/>
          </p:cNvCxnSpPr>
          <p:nvPr/>
        </p:nvCxnSpPr>
        <p:spPr>
          <a:xfrm>
            <a:off x="1687485" y="2722419"/>
            <a:ext cx="609962" cy="77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3"/>
            <a:endCxn id="9" idx="1"/>
          </p:cNvCxnSpPr>
          <p:nvPr/>
        </p:nvCxnSpPr>
        <p:spPr>
          <a:xfrm flipV="1">
            <a:off x="3379486" y="1864768"/>
            <a:ext cx="3163904" cy="16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53512" y="256654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8185" y="2790462"/>
            <a:ext cx="1039091" cy="364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/>
              <a:t>GPS</a:t>
            </a:r>
            <a:r>
              <a:rPr lang="ko-KR" altLang="en-US" sz="1000" b="1" u="sng" dirty="0" smtClean="0"/>
              <a:t>로 지역 선택</a:t>
            </a:r>
            <a:endParaRPr lang="ko-KR" altLang="en-US" sz="1000" b="1" u="sng" dirty="0"/>
          </a:p>
        </p:txBody>
      </p:sp>
      <p:cxnSp>
        <p:nvCxnSpPr>
          <p:cNvPr id="60" name="직선 연결선 59"/>
          <p:cNvCxnSpPr>
            <a:stCxn id="6" idx="6"/>
            <a:endCxn id="58" idx="1"/>
          </p:cNvCxnSpPr>
          <p:nvPr/>
        </p:nvCxnSpPr>
        <p:spPr>
          <a:xfrm>
            <a:off x="1687485" y="2722419"/>
            <a:ext cx="620700" cy="25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0"/>
            <a:endCxn id="7" idx="2"/>
          </p:cNvCxnSpPr>
          <p:nvPr/>
        </p:nvCxnSpPr>
        <p:spPr>
          <a:xfrm flipH="1" flipV="1">
            <a:off x="2816993" y="2574008"/>
            <a:ext cx="10738" cy="21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59575" y="105504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74" name="타원 73"/>
          <p:cNvSpPr/>
          <p:nvPr/>
        </p:nvSpPr>
        <p:spPr>
          <a:xfrm>
            <a:off x="9649067" y="3685903"/>
            <a:ext cx="1144529" cy="5936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서버</a:t>
            </a:r>
            <a:endParaRPr lang="ko-KR" altLang="en-US" sz="15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83941" y="3788119"/>
            <a:ext cx="1087580" cy="412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받은 알림 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내역 확인</a:t>
            </a:r>
            <a:endParaRPr lang="ko-KR" altLang="en-US" sz="1000" u="sng" dirty="0"/>
          </a:p>
        </p:txBody>
      </p:sp>
      <p:cxnSp>
        <p:nvCxnSpPr>
          <p:cNvPr id="82" name="직선 연결선 81"/>
          <p:cNvCxnSpPr>
            <a:stCxn id="6" idx="5"/>
            <a:endCxn id="80" idx="1"/>
          </p:cNvCxnSpPr>
          <p:nvPr/>
        </p:nvCxnSpPr>
        <p:spPr>
          <a:xfrm>
            <a:off x="1515024" y="2913454"/>
            <a:ext cx="768917" cy="108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2300567" y="577670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지도에서 재난문자 표시</a:t>
            </a:r>
            <a:endParaRPr lang="ko-KR" altLang="en-US" sz="1000" b="1" u="sng" dirty="0"/>
          </a:p>
        </p:txBody>
      </p:sp>
      <p:cxnSp>
        <p:nvCxnSpPr>
          <p:cNvPr id="101" name="직선 연결선 100"/>
          <p:cNvCxnSpPr>
            <a:stCxn id="99" idx="1"/>
            <a:endCxn id="6" idx="0"/>
          </p:cNvCxnSpPr>
          <p:nvPr/>
        </p:nvCxnSpPr>
        <p:spPr>
          <a:xfrm flipH="1">
            <a:off x="1098667" y="818740"/>
            <a:ext cx="1201900" cy="163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2290174" y="1358612"/>
            <a:ext cx="1052599" cy="513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지도에서 </a:t>
            </a:r>
            <a:r>
              <a:rPr lang="ko-KR" altLang="en-US" sz="1000" b="1" u="sng" dirty="0" smtClean="0"/>
              <a:t>검색할 구역 설정</a:t>
            </a:r>
            <a:endParaRPr lang="ko-KR" altLang="en-US" sz="1000" b="1" u="sng" dirty="0"/>
          </a:p>
        </p:txBody>
      </p:sp>
      <p:cxnSp>
        <p:nvCxnSpPr>
          <p:cNvPr id="105" name="직선 화살표 연결선 104"/>
          <p:cNvCxnSpPr>
            <a:stCxn id="103" idx="0"/>
            <a:endCxn id="99" idx="2"/>
          </p:cNvCxnSpPr>
          <p:nvPr/>
        </p:nvCxnSpPr>
        <p:spPr>
          <a:xfrm flipV="1">
            <a:off x="2816474" y="1059809"/>
            <a:ext cx="3639" cy="29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3" idx="1"/>
            <a:endCxn id="6" idx="7"/>
          </p:cNvCxnSpPr>
          <p:nvPr/>
        </p:nvCxnSpPr>
        <p:spPr>
          <a:xfrm flipH="1">
            <a:off x="1515024" y="1615598"/>
            <a:ext cx="775150" cy="91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52064" y="18923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>
            <a:stCxn id="103" idx="2"/>
            <a:endCxn id="7" idx="0"/>
          </p:cNvCxnSpPr>
          <p:nvPr/>
        </p:nvCxnSpPr>
        <p:spPr>
          <a:xfrm>
            <a:off x="2816474" y="1872583"/>
            <a:ext cx="519" cy="30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35235" y="25688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150" name="꺾인 연결선 149"/>
          <p:cNvCxnSpPr>
            <a:stCxn id="99" idx="3"/>
            <a:endCxn id="14" idx="0"/>
          </p:cNvCxnSpPr>
          <p:nvPr/>
        </p:nvCxnSpPr>
        <p:spPr>
          <a:xfrm flipH="1">
            <a:off x="2818015" y="818740"/>
            <a:ext cx="521643" cy="3897848"/>
          </a:xfrm>
          <a:prstGeom prst="bentConnector4">
            <a:avLst>
              <a:gd name="adj1" fmla="val -43823"/>
              <a:gd name="adj2" fmla="val 91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9027457" y="803518"/>
            <a:ext cx="1243220" cy="564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어플리케이션</a:t>
            </a:r>
            <a:endParaRPr lang="ko-KR" altLang="en-US" sz="1500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18920" y="49339"/>
            <a:ext cx="1039091" cy="4407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/>
              <a:t>지도 </a:t>
            </a:r>
            <a:r>
              <a:rPr lang="ko-KR" altLang="en-US" sz="1000" b="1" u="sng" dirty="0" smtClean="0"/>
              <a:t>표시</a:t>
            </a:r>
            <a:endParaRPr lang="ko-KR" altLang="en-US" sz="1000" b="1" u="sng" dirty="0"/>
          </a:p>
        </p:txBody>
      </p:sp>
      <p:cxnSp>
        <p:nvCxnSpPr>
          <p:cNvPr id="185" name="직선 연결선 184"/>
          <p:cNvCxnSpPr>
            <a:stCxn id="170" idx="1"/>
            <a:endCxn id="6" idx="0"/>
          </p:cNvCxnSpPr>
          <p:nvPr/>
        </p:nvCxnSpPr>
        <p:spPr>
          <a:xfrm flipH="1">
            <a:off x="1098667" y="269716"/>
            <a:ext cx="1220253" cy="218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62990" y="1005551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</a:t>
            </a:r>
            <a:endParaRPr lang="ko-KR" altLang="en-US" sz="1000" dirty="0"/>
          </a:p>
        </p:txBody>
      </p:sp>
      <p:cxnSp>
        <p:nvCxnSpPr>
          <p:cNvPr id="59" name="직선 연결선 58"/>
          <p:cNvCxnSpPr>
            <a:stCxn id="4" idx="3"/>
            <a:endCxn id="74" idx="1"/>
          </p:cNvCxnSpPr>
          <p:nvPr/>
        </p:nvCxnSpPr>
        <p:spPr>
          <a:xfrm>
            <a:off x="8246224" y="3225443"/>
            <a:ext cx="1570455" cy="54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6367142" y="5571962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GUI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3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찬혁</dc:creator>
  <cp:lastModifiedBy>고 찬혁</cp:lastModifiedBy>
  <cp:revision>25</cp:revision>
  <dcterms:created xsi:type="dcterms:W3CDTF">2020-11-06T07:12:59Z</dcterms:created>
  <dcterms:modified xsi:type="dcterms:W3CDTF">2020-11-11T09:10:44Z</dcterms:modified>
</cp:coreProperties>
</file>